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mpe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36" r:id="rId3"/>
    <p:sldId id="530" r:id="rId4"/>
    <p:sldId id="502" r:id="rId5"/>
    <p:sldId id="531" r:id="rId6"/>
    <p:sldId id="532" r:id="rId7"/>
    <p:sldId id="533" r:id="rId8"/>
    <p:sldId id="534" r:id="rId9"/>
    <p:sldId id="535" r:id="rId10"/>
    <p:sldId id="537" r:id="rId11"/>
    <p:sldId id="536" r:id="rId12"/>
    <p:sldId id="538" r:id="rId13"/>
    <p:sldId id="539" r:id="rId14"/>
    <p:sldId id="518" r:id="rId15"/>
    <p:sldId id="540" r:id="rId16"/>
    <p:sldId id="541" r:id="rId1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iša Vuksan" initials="SV" lastIdx="2" clrIdx="0">
    <p:extLst>
      <p:ext uri="{19B8F6BF-5375-455C-9EA6-DF929625EA0E}">
        <p15:presenceInfo xmlns="" xmlns:p15="http://schemas.microsoft.com/office/powerpoint/2012/main" userId="Siniša Vuksa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94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8" y="-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niša Vuksan" userId="3af124f9-b8e7-46e3-9422-21ae1d17ac0b" providerId="ADAL" clId="{F86D59F9-0027-4E69-9178-BCC56721AC42}"/>
    <pc:docChg chg="undo custSel addSld delSld modSld sldOrd">
      <pc:chgData name="Siniša Vuksan" userId="3af124f9-b8e7-46e3-9422-21ae1d17ac0b" providerId="ADAL" clId="{F86D59F9-0027-4E69-9178-BCC56721AC42}" dt="2021-08-30T14:41:00.943" v="3985" actId="313"/>
      <pc:docMkLst>
        <pc:docMk/>
      </pc:docMkLst>
      <pc:sldChg chg="modSp">
        <pc:chgData name="Siniša Vuksan" userId="3af124f9-b8e7-46e3-9422-21ae1d17ac0b" providerId="ADAL" clId="{F86D59F9-0027-4E69-9178-BCC56721AC42}" dt="2021-08-30T11:33:56.017" v="22" actId="114"/>
        <pc:sldMkLst>
          <pc:docMk/>
          <pc:sldMk cId="1473559465" sldId="256"/>
        </pc:sldMkLst>
        <pc:spChg chg="mod">
          <ac:chgData name="Siniša Vuksan" userId="3af124f9-b8e7-46e3-9422-21ae1d17ac0b" providerId="ADAL" clId="{F86D59F9-0027-4E69-9178-BCC56721AC42}" dt="2021-08-30T11:33:56.017" v="22" actId="114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delAnim modAnim">
        <pc:chgData name="Siniša Vuksan" userId="3af124f9-b8e7-46e3-9422-21ae1d17ac0b" providerId="ADAL" clId="{F86D59F9-0027-4E69-9178-BCC56721AC42}" dt="2021-08-30T12:54:53.702" v="245" actId="1035"/>
        <pc:sldMkLst>
          <pc:docMk/>
          <pc:sldMk cId="386841859" sldId="436"/>
        </pc:sldMkLst>
        <pc:spChg chg="mod">
          <ac:chgData name="Siniša Vuksan" userId="3af124f9-b8e7-46e3-9422-21ae1d17ac0b" providerId="ADAL" clId="{F86D59F9-0027-4E69-9178-BCC56721AC42}" dt="2021-08-30T12:54:32.472" v="23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F86D59F9-0027-4E69-9178-BCC56721AC42}" dt="2021-08-30T11:36:56.705" v="174" actId="20577"/>
          <ac:spMkLst>
            <pc:docMk/>
            <pc:sldMk cId="386841859" sldId="436"/>
            <ac:spMk id="7" creationId="{0256D9EB-C20B-45FA-9F3D-124012366C9E}"/>
          </ac:spMkLst>
        </pc:spChg>
        <pc:spChg chg="del">
          <ac:chgData name="Siniša Vuksan" userId="3af124f9-b8e7-46e3-9422-21ae1d17ac0b" providerId="ADAL" clId="{F86D59F9-0027-4E69-9178-BCC56721AC42}" dt="2021-08-30T11:38:49.771" v="183" actId="478"/>
          <ac:spMkLst>
            <pc:docMk/>
            <pc:sldMk cId="386841859" sldId="436"/>
            <ac:spMk id="8" creationId="{A9140E20-399B-44D7-A17A-5ED03BB41DC0}"/>
          </ac:spMkLst>
        </pc:spChg>
        <pc:spChg chg="add mod">
          <ac:chgData name="Siniša Vuksan" userId="3af124f9-b8e7-46e3-9422-21ae1d17ac0b" providerId="ADAL" clId="{F86D59F9-0027-4E69-9178-BCC56721AC42}" dt="2021-08-30T11:36:40.202" v="170" actId="20577"/>
          <ac:spMkLst>
            <pc:docMk/>
            <pc:sldMk cId="386841859" sldId="436"/>
            <ac:spMk id="10" creationId="{4B2349A6-8903-43C1-9216-2DE1B381E62F}"/>
          </ac:spMkLst>
        </pc:spChg>
        <pc:picChg chg="mod ord">
          <ac:chgData name="Siniša Vuksan" userId="3af124f9-b8e7-46e3-9422-21ae1d17ac0b" providerId="ADAL" clId="{F86D59F9-0027-4E69-9178-BCC56721AC42}" dt="2021-08-30T12:54:53.702" v="245" actId="1035"/>
          <ac:picMkLst>
            <pc:docMk/>
            <pc:sldMk cId="386841859" sldId="436"/>
            <ac:picMk id="2" creationId="{79AB126F-5218-4223-8FB3-6BD5D18FF2B3}"/>
          </ac:picMkLst>
        </pc:picChg>
        <pc:picChg chg="mod ord">
          <ac:chgData name="Siniša Vuksan" userId="3af124f9-b8e7-46e3-9422-21ae1d17ac0b" providerId="ADAL" clId="{F86D59F9-0027-4E69-9178-BCC56721AC42}" dt="2021-08-30T11:37:52.229" v="181" actId="14826"/>
          <ac:picMkLst>
            <pc:docMk/>
            <pc:sldMk cId="386841859" sldId="436"/>
            <ac:picMk id="4" creationId="{1B2619D9-4F98-4A11-8FFE-57C7EB1F529A}"/>
          </ac:picMkLst>
        </pc:picChg>
        <pc:picChg chg="del mod ord">
          <ac:chgData name="Siniša Vuksan" userId="3af124f9-b8e7-46e3-9422-21ae1d17ac0b" providerId="ADAL" clId="{F86D59F9-0027-4E69-9178-BCC56721AC42}" dt="2021-08-30T11:38:48.177" v="182" actId="478"/>
          <ac:picMkLst>
            <pc:docMk/>
            <pc:sldMk cId="386841859" sldId="436"/>
            <ac:picMk id="9" creationId="{AADD66E0-6FBF-4BC7-9ED8-276C2D6AA6C0}"/>
          </ac:picMkLst>
        </pc:picChg>
      </pc:sldChg>
    </pc:docChg>
  </pc:docChgLst>
  <pc:docChgLst>
    <pc:chgData name="Siniša Vuksan" userId="3af124f9-b8e7-46e3-9422-21ae1d17ac0b" providerId="ADAL" clId="{6D9769B0-CF24-4F53-B31F-FD375746DCFE}"/>
    <pc:docChg chg="undo custSel addSld modSld sldOrd">
      <pc:chgData name="Siniša Vuksan" userId="3af124f9-b8e7-46e3-9422-21ae1d17ac0b" providerId="ADAL" clId="{6D9769B0-CF24-4F53-B31F-FD375746DCFE}" dt="2021-09-17T11:25:14.407" v="532"/>
      <pc:docMkLst>
        <pc:docMk/>
      </pc:docMkLst>
      <pc:sldChg chg="modSp">
        <pc:chgData name="Siniša Vuksan" userId="3af124f9-b8e7-46e3-9422-21ae1d17ac0b" providerId="ADAL" clId="{6D9769B0-CF24-4F53-B31F-FD375746DCFE}" dt="2021-09-17T11:07:36.680" v="17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6D9769B0-CF24-4F53-B31F-FD375746DCFE}" dt="2021-09-17T11:07:36.680" v="17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delSp modSp add delAnim modAnim">
        <pc:chgData name="Siniša Vuksan" userId="3af124f9-b8e7-46e3-9422-21ae1d17ac0b" providerId="ADAL" clId="{6D9769B0-CF24-4F53-B31F-FD375746DCFE}" dt="2021-09-17T11:22:52.642" v="521" actId="20577"/>
        <pc:sldMkLst>
          <pc:docMk/>
          <pc:sldMk cId="386841859" sldId="436"/>
        </pc:sldMkLst>
        <pc:spChg chg="mod">
          <ac:chgData name="Siniša Vuksan" userId="3af124f9-b8e7-46e3-9422-21ae1d17ac0b" providerId="ADAL" clId="{6D9769B0-CF24-4F53-B31F-FD375746DCFE}" dt="2021-09-17T11:22:52.642" v="521" actId="20577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6D9769B0-CF24-4F53-B31F-FD375746DCFE}" dt="2021-09-17T11:17:16.629" v="418" actId="20577"/>
          <ac:spMkLst>
            <pc:docMk/>
            <pc:sldMk cId="386841859" sldId="436"/>
            <ac:spMk id="7" creationId="{0256D9EB-C20B-45FA-9F3D-124012366C9E}"/>
          </ac:spMkLst>
        </pc:spChg>
        <pc:spChg chg="mod">
          <ac:chgData name="Siniša Vuksan" userId="3af124f9-b8e7-46e3-9422-21ae1d17ac0b" providerId="ADAL" clId="{6D9769B0-CF24-4F53-B31F-FD375746DCFE}" dt="2021-09-17T11:16:06.588" v="412" actId="255"/>
          <ac:spMkLst>
            <pc:docMk/>
            <pc:sldMk cId="386841859" sldId="436"/>
            <ac:spMk id="8" creationId="{A3B0F949-2805-4B8E-932B-15CB682A16FE}"/>
          </ac:spMkLst>
        </pc:spChg>
        <pc:spChg chg="mod">
          <ac:chgData name="Siniša Vuksan" userId="3af124f9-b8e7-46e3-9422-21ae1d17ac0b" providerId="ADAL" clId="{6D9769B0-CF24-4F53-B31F-FD375746DCFE}" dt="2021-09-17T11:12:41.921" v="141" actId="27636"/>
          <ac:spMkLst>
            <pc:docMk/>
            <pc:sldMk cId="386841859" sldId="436"/>
            <ac:spMk id="10" creationId="{4B2349A6-8903-43C1-9216-2DE1B381E62F}"/>
          </ac:spMkLst>
        </pc:spChg>
        <pc:picChg chg="mod">
          <ac:chgData name="Siniša Vuksan" userId="3af124f9-b8e7-46e3-9422-21ae1d17ac0b" providerId="ADAL" clId="{6D9769B0-CF24-4F53-B31F-FD375746DCFE}" dt="2021-09-17T11:21:12.835" v="429" actId="1037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6D9769B0-CF24-4F53-B31F-FD375746DCFE}" dt="2021-09-17T11:17:10.204" v="417" actId="14826"/>
          <ac:picMkLst>
            <pc:docMk/>
            <pc:sldMk cId="386841859" sldId="436"/>
            <ac:picMk id="4" creationId="{1B2619D9-4F98-4A11-8FFE-57C7EB1F529A}"/>
          </ac:picMkLst>
        </pc:picChg>
        <pc:picChg chg="del">
          <ac:chgData name="Siniša Vuksan" userId="3af124f9-b8e7-46e3-9422-21ae1d17ac0b" providerId="ADAL" clId="{6D9769B0-CF24-4F53-B31F-FD375746DCFE}" dt="2021-09-17T11:08:59.588" v="21" actId="478"/>
          <ac:picMkLst>
            <pc:docMk/>
            <pc:sldMk cId="386841859" sldId="436"/>
            <ac:picMk id="9" creationId="{CE5C8835-1677-4EA3-976B-B00E8D09EA60}"/>
          </ac:picMkLst>
        </pc:picChg>
        <pc:picChg chg="del">
          <ac:chgData name="Siniša Vuksan" userId="3af124f9-b8e7-46e3-9422-21ae1d17ac0b" providerId="ADAL" clId="{6D9769B0-CF24-4F53-B31F-FD375746DCFE}" dt="2021-09-17T11:08:59.588" v="21" actId="478"/>
          <ac:picMkLst>
            <pc:docMk/>
            <pc:sldMk cId="386841859" sldId="436"/>
            <ac:picMk id="11" creationId="{DCAA8978-336E-46CB-80CE-76A0F6B42F88}"/>
          </ac:picMkLst>
        </pc:picChg>
        <pc:picChg chg="del">
          <ac:chgData name="Siniša Vuksan" userId="3af124f9-b8e7-46e3-9422-21ae1d17ac0b" providerId="ADAL" clId="{6D9769B0-CF24-4F53-B31F-FD375746DCFE}" dt="2021-09-17T11:08:59.588" v="21" actId="478"/>
          <ac:picMkLst>
            <pc:docMk/>
            <pc:sldMk cId="386841859" sldId="436"/>
            <ac:picMk id="12" creationId="{DE8A2758-F48D-4367-893C-B6897E928C27}"/>
          </ac:picMkLst>
        </pc:picChg>
        <pc:picChg chg="del">
          <ac:chgData name="Siniša Vuksan" userId="3af124f9-b8e7-46e3-9422-21ae1d17ac0b" providerId="ADAL" clId="{6D9769B0-CF24-4F53-B31F-FD375746DCFE}" dt="2021-09-17T11:08:59.588" v="21" actId="478"/>
          <ac:picMkLst>
            <pc:docMk/>
            <pc:sldMk cId="386841859" sldId="436"/>
            <ac:picMk id="13" creationId="{75971FFC-3533-4FF9-981E-38E45FC16627}"/>
          </ac:picMkLst>
        </pc:picChg>
      </pc:sldChg>
      <pc:sldChg chg="modSp">
        <pc:chgData name="Siniša Vuksan" userId="3af124f9-b8e7-46e3-9422-21ae1d17ac0b" providerId="ADAL" clId="{6D9769B0-CF24-4F53-B31F-FD375746DCFE}" dt="2021-09-17T11:08:30.146" v="18" actId="1076"/>
        <pc:sldMkLst>
          <pc:docMk/>
          <pc:sldMk cId="3994380454" sldId="513"/>
        </pc:sldMkLst>
        <pc:picChg chg="mod">
          <ac:chgData name="Siniša Vuksan" userId="3af124f9-b8e7-46e3-9422-21ae1d17ac0b" providerId="ADAL" clId="{6D9769B0-CF24-4F53-B31F-FD375746DCFE}" dt="2021-09-17T11:08:30.146" v="18" actId="1076"/>
          <ac:picMkLst>
            <pc:docMk/>
            <pc:sldMk cId="3994380454" sldId="513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6D9769B0-CF24-4F53-B31F-FD375746DCFE}" dt="2021-09-17T11:23:15.508" v="528" actId="1076"/>
        <pc:sldMkLst>
          <pc:docMk/>
          <pc:sldMk cId="3013824492" sldId="515"/>
        </pc:sldMkLst>
        <pc:picChg chg="mod">
          <ac:chgData name="Siniša Vuksan" userId="3af124f9-b8e7-46e3-9422-21ae1d17ac0b" providerId="ADAL" clId="{6D9769B0-CF24-4F53-B31F-FD375746DCFE}" dt="2021-09-17T11:23:14.744" v="527" actId="1076"/>
          <ac:picMkLst>
            <pc:docMk/>
            <pc:sldMk cId="3013824492" sldId="515"/>
            <ac:picMk id="2" creationId="{79AB126F-5218-4223-8FB3-6BD5D18FF2B3}"/>
          </ac:picMkLst>
        </pc:picChg>
        <pc:picChg chg="mod">
          <ac:chgData name="Siniša Vuksan" userId="3af124f9-b8e7-46e3-9422-21ae1d17ac0b" providerId="ADAL" clId="{6D9769B0-CF24-4F53-B31F-FD375746DCFE}" dt="2021-09-17T11:23:15.508" v="528" actId="1076"/>
          <ac:picMkLst>
            <pc:docMk/>
            <pc:sldMk cId="3013824492" sldId="515"/>
            <ac:picMk id="4" creationId="{1B2619D9-4F98-4A11-8FFE-57C7EB1F529A}"/>
          </ac:picMkLst>
        </pc:picChg>
      </pc:sldChg>
      <pc:sldChg chg="modSp">
        <pc:chgData name="Siniša Vuksan" userId="3af124f9-b8e7-46e3-9422-21ae1d17ac0b" providerId="ADAL" clId="{6D9769B0-CF24-4F53-B31F-FD375746DCFE}" dt="2021-09-17T11:23:23.041" v="529" actId="1076"/>
        <pc:sldMkLst>
          <pc:docMk/>
          <pc:sldMk cId="2500028439" sldId="520"/>
        </pc:sldMkLst>
        <pc:picChg chg="mod">
          <ac:chgData name="Siniša Vuksan" userId="3af124f9-b8e7-46e3-9422-21ae1d17ac0b" providerId="ADAL" clId="{6D9769B0-CF24-4F53-B31F-FD375746DCFE}" dt="2021-09-17T11:23:23.041" v="529" actId="1076"/>
          <ac:picMkLst>
            <pc:docMk/>
            <pc:sldMk cId="2500028439" sldId="520"/>
            <ac:picMk id="4" creationId="{1B2619D9-4F98-4A11-8FFE-57C7EB1F529A}"/>
          </ac:picMkLst>
        </pc:picChg>
      </pc:sldChg>
      <pc:sldChg chg="delSp new add">
        <pc:chgData name="Siniša Vuksan" userId="3af124f9-b8e7-46e3-9422-21ae1d17ac0b" providerId="ADAL" clId="{6D9769B0-CF24-4F53-B31F-FD375746DCFE}" dt="2021-09-17T11:23:05.899" v="524" actId="478"/>
        <pc:sldMkLst>
          <pc:docMk/>
          <pc:sldMk cId="704058068" sldId="529"/>
        </pc:sldMkLst>
        <pc:spChg chg="del">
          <ac:chgData name="Siniša Vuksan" userId="3af124f9-b8e7-46e3-9422-21ae1d17ac0b" providerId="ADAL" clId="{6D9769B0-CF24-4F53-B31F-FD375746DCFE}" dt="2021-09-17T11:23:05.899" v="524" actId="478"/>
          <ac:spMkLst>
            <pc:docMk/>
            <pc:sldMk cId="704058068" sldId="529"/>
            <ac:spMk id="2" creationId="{C00F49D0-097F-4282-9CD1-433407C810DD}"/>
          </ac:spMkLst>
        </pc:spChg>
        <pc:spChg chg="del">
          <ac:chgData name="Siniša Vuksan" userId="3af124f9-b8e7-46e3-9422-21ae1d17ac0b" providerId="ADAL" clId="{6D9769B0-CF24-4F53-B31F-FD375746DCFE}" dt="2021-09-17T11:23:05.899" v="524" actId="478"/>
          <ac:spMkLst>
            <pc:docMk/>
            <pc:sldMk cId="704058068" sldId="529"/>
            <ac:spMk id="3" creationId="{00858045-E90A-4238-9505-5171E22432F4}"/>
          </ac:spMkLst>
        </pc:spChg>
      </pc:sldChg>
      <pc:sldChg chg="modSp add ord">
        <pc:chgData name="Siniša Vuksan" userId="3af124f9-b8e7-46e3-9422-21ae1d17ac0b" providerId="ADAL" clId="{6D9769B0-CF24-4F53-B31F-FD375746DCFE}" dt="2021-09-17T11:25:14.407" v="532"/>
        <pc:sldMkLst>
          <pc:docMk/>
          <pc:sldMk cId="826183716" sldId="530"/>
        </pc:sldMkLst>
        <pc:picChg chg="mod">
          <ac:chgData name="Siniša Vuksan" userId="3af124f9-b8e7-46e3-9422-21ae1d17ac0b" providerId="ADAL" clId="{6D9769B0-CF24-4F53-B31F-FD375746DCFE}" dt="2021-09-17T11:25:13.016" v="531" actId="14826"/>
          <ac:picMkLst>
            <pc:docMk/>
            <pc:sldMk cId="826183716" sldId="530"/>
            <ac:picMk id="4" creationId="{1B2619D9-4F98-4A11-8FFE-57C7EB1F529A}"/>
          </ac:picMkLst>
        </pc:picChg>
      </pc:sldChg>
    </pc:docChg>
  </pc:docChgLst>
  <pc:docChgLst>
    <pc:chgData name="Siniša Vuksan" userId="3af124f9-b8e7-46e3-9422-21ae1d17ac0b" providerId="ADAL" clId="{1D7BEF69-AB5B-4956-BAB9-84E52471B6A7}"/>
    <pc:docChg chg="undo redo custSel addSld delSld modSld sldOrd">
      <pc:chgData name="Siniša Vuksan" userId="3af124f9-b8e7-46e3-9422-21ae1d17ac0b" providerId="ADAL" clId="{1D7BEF69-AB5B-4956-BAB9-84E52471B6A7}" dt="2021-08-31T10:53:24.008" v="2829" actId="20577"/>
      <pc:docMkLst>
        <pc:docMk/>
      </pc:docMkLst>
      <pc:sldChg chg="modSp">
        <pc:chgData name="Siniša Vuksan" userId="3af124f9-b8e7-46e3-9422-21ae1d17ac0b" providerId="ADAL" clId="{1D7BEF69-AB5B-4956-BAB9-84E52471B6A7}" dt="2021-08-31T07:16:44.041" v="9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1D7BEF69-AB5B-4956-BAB9-84E52471B6A7}" dt="2021-08-31T07:16:44.041" v="9" actId="20577"/>
          <ac:spMkLst>
            <pc:docMk/>
            <pc:sldMk cId="1473559465" sldId="256"/>
            <ac:spMk id="3" creationId="{1DEA2198-4687-4966-8D99-48F3FDF0BDE4}"/>
          </ac:spMkLst>
        </pc:spChg>
      </pc:sldChg>
      <pc:sldChg chg="addSp delSp modSp modAnim addCm delCm modCm">
        <pc:chgData name="Siniša Vuksan" userId="3af124f9-b8e7-46e3-9422-21ae1d17ac0b" providerId="ADAL" clId="{1D7BEF69-AB5B-4956-BAB9-84E52471B6A7}" dt="2021-08-31T08:43:16.827" v="655" actId="1035"/>
        <pc:sldMkLst>
          <pc:docMk/>
          <pc:sldMk cId="386841859" sldId="436"/>
        </pc:sldMkLst>
        <pc:spChg chg="add del">
          <ac:chgData name="Siniša Vuksan" userId="3af124f9-b8e7-46e3-9422-21ae1d17ac0b" providerId="ADAL" clId="{1D7BEF69-AB5B-4956-BAB9-84E52471B6A7}" dt="2021-08-31T07:18:37.244" v="274" actId="478"/>
          <ac:spMkLst>
            <pc:docMk/>
            <pc:sldMk cId="386841859" sldId="436"/>
            <ac:spMk id="3" creationId="{348C68AE-9303-498E-95F5-F689A8B14025}"/>
          </ac:spMkLst>
        </pc:spChg>
        <pc:spChg chg="mod">
          <ac:chgData name="Siniša Vuksan" userId="3af124f9-b8e7-46e3-9422-21ae1d17ac0b" providerId="ADAL" clId="{1D7BEF69-AB5B-4956-BAB9-84E52471B6A7}" dt="2021-08-31T07:46:42.965" v="535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1D7BEF69-AB5B-4956-BAB9-84E52471B6A7}" dt="2021-08-31T07:33:11.741" v="443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1D7BEF69-AB5B-4956-BAB9-84E52471B6A7}" dt="2021-08-31T07:30:39.577" v="423" actId="20577"/>
          <ac:spMkLst>
            <pc:docMk/>
            <pc:sldMk cId="386841859" sldId="436"/>
            <ac:spMk id="8" creationId="{A3B0F949-2805-4B8E-932B-15CB682A16FE}"/>
          </ac:spMkLst>
        </pc:spChg>
        <pc:spChg chg="mod">
          <ac:chgData name="Siniša Vuksan" userId="3af124f9-b8e7-46e3-9422-21ae1d17ac0b" providerId="ADAL" clId="{1D7BEF69-AB5B-4956-BAB9-84E52471B6A7}" dt="2021-08-31T07:26:58.778" v="357" actId="20577"/>
          <ac:spMkLst>
            <pc:docMk/>
            <pc:sldMk cId="386841859" sldId="436"/>
            <ac:spMk id="10" creationId="{4B2349A6-8903-43C1-9216-2DE1B381E62F}"/>
          </ac:spMkLst>
        </pc:spChg>
        <pc:picChg chg="mod ord">
          <ac:chgData name="Siniša Vuksan" userId="3af124f9-b8e7-46e3-9422-21ae1d17ac0b" providerId="ADAL" clId="{1D7BEF69-AB5B-4956-BAB9-84E52471B6A7}" dt="2021-08-31T07:51:26.494" v="571" actId="1037"/>
          <ac:picMkLst>
            <pc:docMk/>
            <pc:sldMk cId="386841859" sldId="436"/>
            <ac:picMk id="2" creationId="{79AB126F-5218-4223-8FB3-6BD5D18FF2B3}"/>
          </ac:picMkLst>
        </pc:picChg>
        <pc:picChg chg="mod ord">
          <ac:chgData name="Siniša Vuksan" userId="3af124f9-b8e7-46e3-9422-21ae1d17ac0b" providerId="ADAL" clId="{1D7BEF69-AB5B-4956-BAB9-84E52471B6A7}" dt="2021-08-31T07:51:17.616" v="561" actId="103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1D7BEF69-AB5B-4956-BAB9-84E52471B6A7}" dt="2021-08-31T08:42:59.497" v="644" actId="1076"/>
          <ac:picMkLst>
            <pc:docMk/>
            <pc:sldMk cId="386841859" sldId="436"/>
            <ac:picMk id="9" creationId="{CE5C8835-1677-4EA3-976B-B00E8D09EA60}"/>
          </ac:picMkLst>
        </pc:picChg>
        <pc:picChg chg="add mod">
          <ac:chgData name="Siniša Vuksan" userId="3af124f9-b8e7-46e3-9422-21ae1d17ac0b" providerId="ADAL" clId="{1D7BEF69-AB5B-4956-BAB9-84E52471B6A7}" dt="2021-08-31T08:43:05.606" v="646" actId="1076"/>
          <ac:picMkLst>
            <pc:docMk/>
            <pc:sldMk cId="386841859" sldId="436"/>
            <ac:picMk id="11" creationId="{DCAA8978-336E-46CB-80CE-76A0F6B42F88}"/>
          </ac:picMkLst>
        </pc:picChg>
        <pc:picChg chg="add mod">
          <ac:chgData name="Siniša Vuksan" userId="3af124f9-b8e7-46e3-9422-21ae1d17ac0b" providerId="ADAL" clId="{1D7BEF69-AB5B-4956-BAB9-84E52471B6A7}" dt="2021-08-31T08:43:09.952" v="648" actId="1076"/>
          <ac:picMkLst>
            <pc:docMk/>
            <pc:sldMk cId="386841859" sldId="436"/>
            <ac:picMk id="12" creationId="{DE8A2758-F48D-4367-893C-B6897E928C27}"/>
          </ac:picMkLst>
        </pc:picChg>
        <pc:picChg chg="add mod">
          <ac:chgData name="Siniša Vuksan" userId="3af124f9-b8e7-46e3-9422-21ae1d17ac0b" providerId="ADAL" clId="{1D7BEF69-AB5B-4956-BAB9-84E52471B6A7}" dt="2021-08-31T08:43:16.827" v="655" actId="1035"/>
          <ac:picMkLst>
            <pc:docMk/>
            <pc:sldMk cId="386841859" sldId="436"/>
            <ac:picMk id="13" creationId="{75971FFC-3533-4FF9-981E-38E45FC16627}"/>
          </ac:picMkLst>
        </pc:picChg>
      </pc:sldChg>
    </pc:docChg>
  </pc:docChgLst>
  <pc:docChgLst>
    <pc:chgData name="Siniša ᵀᴴᴱ ᴼᴿᴵᴳᴵᴻᴬᴸ Wolfenstein" userId="215f646470bc261a" providerId="LiveId" clId="{B337BC4F-8DF7-4899-9594-FD1D2B81334B}"/>
  </pc:docChgLst>
  <pc:docChgLst>
    <pc:chgData name="Siniša Vuksan" userId="3af124f9-b8e7-46e3-9422-21ae1d17ac0b" providerId="ADAL" clId="{5107CAB1-1B5B-41D3-99FD-D4C2C6A5AE14}"/>
    <pc:docChg chg="undo custSel addSld delSld modSld sldOrd">
      <pc:chgData name="Siniša Vuksan" userId="3af124f9-b8e7-46e3-9422-21ae1d17ac0b" providerId="ADAL" clId="{5107CAB1-1B5B-41D3-99FD-D4C2C6A5AE14}" dt="2021-09-17T13:45:32.647" v="2624"/>
      <pc:docMkLst>
        <pc:docMk/>
      </pc:docMkLst>
      <pc:sldChg chg="modSp modAnim">
        <pc:chgData name="Siniša Vuksan" userId="3af124f9-b8e7-46e3-9422-21ae1d17ac0b" providerId="ADAL" clId="{5107CAB1-1B5B-41D3-99FD-D4C2C6A5AE14}" dt="2021-09-17T13:41:33.076" v="2619" actId="1076"/>
        <pc:sldMkLst>
          <pc:docMk/>
          <pc:sldMk cId="386841859" sldId="436"/>
        </pc:sldMkLst>
        <pc:spChg chg="mod">
          <ac:chgData name="Siniša Vuksan" userId="3af124f9-b8e7-46e3-9422-21ae1d17ac0b" providerId="ADAL" clId="{5107CAB1-1B5B-41D3-99FD-D4C2C6A5AE14}" dt="2021-09-17T13:41:17.745" v="2607" actId="20577"/>
          <ac:spMkLst>
            <pc:docMk/>
            <pc:sldMk cId="386841859" sldId="436"/>
            <ac:spMk id="10" creationId="{4B2349A6-8903-43C1-9216-2DE1B381E62F}"/>
          </ac:spMkLst>
        </pc:spChg>
        <pc:picChg chg="mod">
          <ac:chgData name="Siniša Vuksan" userId="3af124f9-b8e7-46e3-9422-21ae1d17ac0b" providerId="ADAL" clId="{5107CAB1-1B5B-41D3-99FD-D4C2C6A5AE14}" dt="2021-09-17T13:41:33.076" v="2619" actId="1076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5107CAB1-1B5B-41D3-99FD-D4C2C6A5AE14}" dt="2021-09-17T13:41:27.464" v="2618" actId="1037"/>
          <ac:picMkLst>
            <pc:docMk/>
            <pc:sldMk cId="386841859" sldId="436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5107CAB1-1B5B-41D3-99FD-D4C2C6A5AE14}" dt="2021-09-17T13:12:52.226" v="1727" actId="1076"/>
        <pc:sldMkLst>
          <pc:docMk/>
          <pc:sldMk cId="3012017057" sldId="502"/>
        </pc:sldMkLst>
        <pc:spChg chg="mod">
          <ac:chgData name="Siniša Vuksan" userId="3af124f9-b8e7-46e3-9422-21ae1d17ac0b" providerId="ADAL" clId="{5107CAB1-1B5B-41D3-99FD-D4C2C6A5AE14}" dt="2021-09-17T12:07:24.209" v="363" actId="14100"/>
          <ac:spMkLst>
            <pc:docMk/>
            <pc:sldMk cId="3012017057" sldId="502"/>
            <ac:spMk id="6" creationId="{010AB125-9086-4261-98B4-FC5A0801347C}"/>
          </ac:spMkLst>
        </pc:spChg>
        <pc:spChg chg="mod">
          <ac:chgData name="Siniša Vuksan" userId="3af124f9-b8e7-46e3-9422-21ae1d17ac0b" providerId="ADAL" clId="{5107CAB1-1B5B-41D3-99FD-D4C2C6A5AE14}" dt="2021-09-17T12:04:04.317" v="154" actId="20577"/>
          <ac:spMkLst>
            <pc:docMk/>
            <pc:sldMk cId="3012017057" sldId="502"/>
            <ac:spMk id="7" creationId="{0256D9EB-C20B-45FA-9F3D-124012366C9E}"/>
          </ac:spMkLst>
        </pc:spChg>
        <pc:spChg chg="add mod">
          <ac:chgData name="Siniša Vuksan" userId="3af124f9-b8e7-46e3-9422-21ae1d17ac0b" providerId="ADAL" clId="{5107CAB1-1B5B-41D3-99FD-D4C2C6A5AE14}" dt="2021-09-17T12:09:35.026" v="377" actId="1035"/>
          <ac:spMkLst>
            <pc:docMk/>
            <pc:sldMk cId="3012017057" sldId="502"/>
            <ac:spMk id="8" creationId="{0D4D8F78-1137-4839-9CDD-50FD52D45395}"/>
          </ac:spMkLst>
        </pc:spChg>
        <pc:spChg chg="add mod">
          <ac:chgData name="Siniša Vuksan" userId="3af124f9-b8e7-46e3-9422-21ae1d17ac0b" providerId="ADAL" clId="{5107CAB1-1B5B-41D3-99FD-D4C2C6A5AE14}" dt="2021-09-17T12:09:47.404" v="380" actId="1076"/>
          <ac:spMkLst>
            <pc:docMk/>
            <pc:sldMk cId="3012017057" sldId="502"/>
            <ac:spMk id="9" creationId="{FD2CA582-64E1-49A1-9517-58261CAD3DF3}"/>
          </ac:spMkLst>
        </pc:spChg>
        <pc:spChg chg="add mod">
          <ac:chgData name="Siniša Vuksan" userId="3af124f9-b8e7-46e3-9422-21ae1d17ac0b" providerId="ADAL" clId="{5107CAB1-1B5B-41D3-99FD-D4C2C6A5AE14}" dt="2021-09-17T12:10:08.376" v="389" actId="1035"/>
          <ac:spMkLst>
            <pc:docMk/>
            <pc:sldMk cId="3012017057" sldId="502"/>
            <ac:spMk id="10" creationId="{0244DE87-E145-45A8-B411-9E5E39834DA7}"/>
          </ac:spMkLst>
        </pc:spChg>
        <pc:spChg chg="add mod">
          <ac:chgData name="Siniša Vuksan" userId="3af124f9-b8e7-46e3-9422-21ae1d17ac0b" providerId="ADAL" clId="{5107CAB1-1B5B-41D3-99FD-D4C2C6A5AE14}" dt="2021-09-17T12:10:40.311" v="394" actId="1035"/>
          <ac:spMkLst>
            <pc:docMk/>
            <pc:sldMk cId="3012017057" sldId="502"/>
            <ac:spMk id="11" creationId="{90E24555-A35A-4B11-89BD-09C11F1DF5A8}"/>
          </ac:spMkLst>
        </pc:spChg>
        <pc:spChg chg="add mod">
          <ac:chgData name="Siniša Vuksan" userId="3af124f9-b8e7-46e3-9422-21ae1d17ac0b" providerId="ADAL" clId="{5107CAB1-1B5B-41D3-99FD-D4C2C6A5AE14}" dt="2021-09-17T12:10:59.817" v="398" actId="1035"/>
          <ac:spMkLst>
            <pc:docMk/>
            <pc:sldMk cId="3012017057" sldId="502"/>
            <ac:spMk id="12" creationId="{C5FC38CC-C4B6-4455-A94A-C4CB98D5E28B}"/>
          </ac:spMkLst>
        </pc:spChg>
        <pc:spChg chg="add mod">
          <ac:chgData name="Siniša Vuksan" userId="3af124f9-b8e7-46e3-9422-21ae1d17ac0b" providerId="ADAL" clId="{5107CAB1-1B5B-41D3-99FD-D4C2C6A5AE14}" dt="2021-09-17T12:11:13.024" v="401" actId="1076"/>
          <ac:spMkLst>
            <pc:docMk/>
            <pc:sldMk cId="3012017057" sldId="502"/>
            <ac:spMk id="13" creationId="{1218E647-1AE6-40E3-82ED-C21ED5F90C3F}"/>
          </ac:spMkLst>
        </pc:spChg>
        <pc:spChg chg="add mod">
          <ac:chgData name="Siniša Vuksan" userId="3af124f9-b8e7-46e3-9422-21ae1d17ac0b" providerId="ADAL" clId="{5107CAB1-1B5B-41D3-99FD-D4C2C6A5AE14}" dt="2021-09-17T12:11:27.498" v="407" actId="1038"/>
          <ac:spMkLst>
            <pc:docMk/>
            <pc:sldMk cId="3012017057" sldId="502"/>
            <ac:spMk id="14" creationId="{FB6C80B8-AFC7-4FA8-BC76-D787904C8B10}"/>
          </ac:spMkLst>
        </pc:spChg>
        <pc:spChg chg="add mod">
          <ac:chgData name="Siniša Vuksan" userId="3af124f9-b8e7-46e3-9422-21ae1d17ac0b" providerId="ADAL" clId="{5107CAB1-1B5B-41D3-99FD-D4C2C6A5AE14}" dt="2021-09-17T12:11:38.267" v="411" actId="1036"/>
          <ac:spMkLst>
            <pc:docMk/>
            <pc:sldMk cId="3012017057" sldId="502"/>
            <ac:spMk id="15" creationId="{11B06F69-FDA4-4101-A244-632CF034036D}"/>
          </ac:spMkLst>
        </pc:spChg>
        <pc:picChg chg="mod">
          <ac:chgData name="Siniša Vuksan" userId="3af124f9-b8e7-46e3-9422-21ae1d17ac0b" providerId="ADAL" clId="{5107CAB1-1B5B-41D3-99FD-D4C2C6A5AE14}" dt="2021-09-17T12:09:56.984" v="384" actId="1076"/>
          <ac:picMkLst>
            <pc:docMk/>
            <pc:sldMk cId="3012017057" sldId="502"/>
            <ac:picMk id="2" creationId="{79AB126F-5218-4223-8FB3-6BD5D18FF2B3}"/>
          </ac:picMkLst>
        </pc:picChg>
        <pc:picChg chg="mod">
          <ac:chgData name="Siniša Vuksan" userId="3af124f9-b8e7-46e3-9422-21ae1d17ac0b" providerId="ADAL" clId="{5107CAB1-1B5B-41D3-99FD-D4C2C6A5AE14}" dt="2021-09-17T13:12:52.226" v="1727" actId="1076"/>
          <ac:picMkLst>
            <pc:docMk/>
            <pc:sldMk cId="3012017057" sldId="502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5107CAB1-1B5B-41D3-99FD-D4C2C6A5AE14}" dt="2021-09-17T13:36:34.781" v="2377" actId="2696"/>
        <pc:sldMkLst>
          <pc:docMk/>
          <pc:sldMk cId="3405702764" sldId="503"/>
        </pc:sldMkLst>
      </pc:sldChg>
      <pc:sldChg chg="del">
        <pc:chgData name="Siniša Vuksan" userId="3af124f9-b8e7-46e3-9422-21ae1d17ac0b" providerId="ADAL" clId="{5107CAB1-1B5B-41D3-99FD-D4C2C6A5AE14}" dt="2021-09-17T13:36:30.827" v="2368" actId="2696"/>
        <pc:sldMkLst>
          <pc:docMk/>
          <pc:sldMk cId="3994380454" sldId="513"/>
        </pc:sldMkLst>
      </pc:sldChg>
      <pc:sldChg chg="del">
        <pc:chgData name="Siniša Vuksan" userId="3af124f9-b8e7-46e3-9422-21ae1d17ac0b" providerId="ADAL" clId="{5107CAB1-1B5B-41D3-99FD-D4C2C6A5AE14}" dt="2021-09-17T13:36:31.671" v="2369" actId="2696"/>
        <pc:sldMkLst>
          <pc:docMk/>
          <pc:sldMk cId="3013824492" sldId="515"/>
        </pc:sldMkLst>
      </pc:sldChg>
      <pc:sldChg chg="del">
        <pc:chgData name="Siniša Vuksan" userId="3af124f9-b8e7-46e3-9422-21ae1d17ac0b" providerId="ADAL" clId="{5107CAB1-1B5B-41D3-99FD-D4C2C6A5AE14}" dt="2021-09-17T13:36:32.184" v="2370" actId="2696"/>
        <pc:sldMkLst>
          <pc:docMk/>
          <pc:sldMk cId="3909833105" sldId="516"/>
        </pc:sldMkLst>
      </pc:sldChg>
      <pc:sldChg chg="modSp add del ord modAnim">
        <pc:chgData name="Siniša Vuksan" userId="3af124f9-b8e7-46e3-9422-21ae1d17ac0b" providerId="ADAL" clId="{5107CAB1-1B5B-41D3-99FD-D4C2C6A5AE14}" dt="2021-09-17T13:29:58.329" v="2240" actId="2696"/>
        <pc:sldMkLst>
          <pc:docMk/>
          <pc:sldMk cId="2177987563" sldId="518"/>
        </pc:sldMkLst>
        <pc:spChg chg="mod">
          <ac:chgData name="Siniša Vuksan" userId="3af124f9-b8e7-46e3-9422-21ae1d17ac0b" providerId="ADAL" clId="{5107CAB1-1B5B-41D3-99FD-D4C2C6A5AE14}" dt="2021-09-17T13:28:40.558" v="2235" actId="1036"/>
          <ac:spMkLst>
            <pc:docMk/>
            <pc:sldMk cId="2177987563" sldId="518"/>
            <ac:spMk id="7" creationId="{366C3C51-3EB9-400B-8A3E-D5267FAE3906}"/>
          </ac:spMkLst>
        </pc:spChg>
        <pc:picChg chg="mod">
          <ac:chgData name="Siniša Vuksan" userId="3af124f9-b8e7-46e3-9422-21ae1d17ac0b" providerId="ADAL" clId="{5107CAB1-1B5B-41D3-99FD-D4C2C6A5AE14}" dt="2021-09-17T13:28:12.160" v="2187" actId="1076"/>
          <ac:picMkLst>
            <pc:docMk/>
            <pc:sldMk cId="2177987563" sldId="518"/>
            <ac:picMk id="3" creationId="{897233A6-7FF5-468E-B995-FDF8254D1224}"/>
          </ac:picMkLst>
        </pc:picChg>
        <pc:picChg chg="mod">
          <ac:chgData name="Siniša Vuksan" userId="3af124f9-b8e7-46e3-9422-21ae1d17ac0b" providerId="ADAL" clId="{5107CAB1-1B5B-41D3-99FD-D4C2C6A5AE14}" dt="2021-09-17T13:23:26.441" v="2048" actId="14826"/>
          <ac:picMkLst>
            <pc:docMk/>
            <pc:sldMk cId="2177987563" sldId="518"/>
            <ac:picMk id="4" creationId="{1B2619D9-4F98-4A11-8FFE-57C7EB1F529A}"/>
          </ac:picMkLst>
        </pc:picChg>
      </pc:sldChg>
      <pc:sldChg chg="del">
        <pc:chgData name="Siniša Vuksan" userId="3af124f9-b8e7-46e3-9422-21ae1d17ac0b" providerId="ADAL" clId="{5107CAB1-1B5B-41D3-99FD-D4C2C6A5AE14}" dt="2021-09-17T13:36:32.493" v="2371" actId="2696"/>
        <pc:sldMkLst>
          <pc:docMk/>
          <pc:sldMk cId="3635975493" sldId="519"/>
        </pc:sldMkLst>
      </pc:sldChg>
      <pc:sldChg chg="del">
        <pc:chgData name="Siniša Vuksan" userId="3af124f9-b8e7-46e3-9422-21ae1d17ac0b" providerId="ADAL" clId="{5107CAB1-1B5B-41D3-99FD-D4C2C6A5AE14}" dt="2021-09-17T13:36:32.895" v="2372" actId="2696"/>
        <pc:sldMkLst>
          <pc:docMk/>
          <pc:sldMk cId="2500028439" sldId="520"/>
        </pc:sldMkLst>
      </pc:sldChg>
      <pc:sldChg chg="del">
        <pc:chgData name="Siniša Vuksan" userId="3af124f9-b8e7-46e3-9422-21ae1d17ac0b" providerId="ADAL" clId="{5107CAB1-1B5B-41D3-99FD-D4C2C6A5AE14}" dt="2021-09-17T13:36:33.249" v="2373" actId="2696"/>
        <pc:sldMkLst>
          <pc:docMk/>
          <pc:sldMk cId="1526124315" sldId="521"/>
        </pc:sldMkLst>
      </pc:sldChg>
      <pc:sldChg chg="del">
        <pc:chgData name="Siniša Vuksan" userId="3af124f9-b8e7-46e3-9422-21ae1d17ac0b" providerId="ADAL" clId="{5107CAB1-1B5B-41D3-99FD-D4C2C6A5AE14}" dt="2021-09-17T13:36:33.621" v="2374" actId="2696"/>
        <pc:sldMkLst>
          <pc:docMk/>
          <pc:sldMk cId="2906682421" sldId="522"/>
        </pc:sldMkLst>
      </pc:sldChg>
      <pc:sldChg chg="del">
        <pc:chgData name="Siniša Vuksan" userId="3af124f9-b8e7-46e3-9422-21ae1d17ac0b" providerId="ADAL" clId="{5107CAB1-1B5B-41D3-99FD-D4C2C6A5AE14}" dt="2021-09-17T13:36:34.036" v="2375" actId="2696"/>
        <pc:sldMkLst>
          <pc:docMk/>
          <pc:sldMk cId="1064640698" sldId="523"/>
        </pc:sldMkLst>
      </pc:sldChg>
      <pc:sldChg chg="del">
        <pc:chgData name="Siniša Vuksan" userId="3af124f9-b8e7-46e3-9422-21ae1d17ac0b" providerId="ADAL" clId="{5107CAB1-1B5B-41D3-99FD-D4C2C6A5AE14}" dt="2021-09-17T13:36:34.409" v="2376" actId="2696"/>
        <pc:sldMkLst>
          <pc:docMk/>
          <pc:sldMk cId="737133469" sldId="524"/>
        </pc:sldMkLst>
      </pc:sldChg>
      <pc:sldChg chg="del">
        <pc:chgData name="Siniša Vuksan" userId="3af124f9-b8e7-46e3-9422-21ae1d17ac0b" providerId="ADAL" clId="{5107CAB1-1B5B-41D3-99FD-D4C2C6A5AE14}" dt="2021-09-17T13:36:35.219" v="2378" actId="2696"/>
        <pc:sldMkLst>
          <pc:docMk/>
          <pc:sldMk cId="3032067690" sldId="525"/>
        </pc:sldMkLst>
      </pc:sldChg>
      <pc:sldChg chg="del">
        <pc:chgData name="Siniša Vuksan" userId="3af124f9-b8e7-46e3-9422-21ae1d17ac0b" providerId="ADAL" clId="{5107CAB1-1B5B-41D3-99FD-D4C2C6A5AE14}" dt="2021-09-17T13:36:35.585" v="2379" actId="2696"/>
        <pc:sldMkLst>
          <pc:docMk/>
          <pc:sldMk cId="3155639839" sldId="526"/>
        </pc:sldMkLst>
      </pc:sldChg>
      <pc:sldChg chg="del">
        <pc:chgData name="Siniša Vuksan" userId="3af124f9-b8e7-46e3-9422-21ae1d17ac0b" providerId="ADAL" clId="{5107CAB1-1B5B-41D3-99FD-D4C2C6A5AE14}" dt="2021-09-17T13:36:36.009" v="2380" actId="2696"/>
        <pc:sldMkLst>
          <pc:docMk/>
          <pc:sldMk cId="772216948" sldId="527"/>
        </pc:sldMkLst>
      </pc:sldChg>
      <pc:sldChg chg="del">
        <pc:chgData name="Siniša Vuksan" userId="3af124f9-b8e7-46e3-9422-21ae1d17ac0b" providerId="ADAL" clId="{5107CAB1-1B5B-41D3-99FD-D4C2C6A5AE14}" dt="2021-09-17T13:36:36.442" v="2381" actId="2696"/>
        <pc:sldMkLst>
          <pc:docMk/>
          <pc:sldMk cId="1111466391" sldId="528"/>
        </pc:sldMkLst>
      </pc:sldChg>
      <pc:sldChg chg="del">
        <pc:chgData name="Siniša Vuksan" userId="3af124f9-b8e7-46e3-9422-21ae1d17ac0b" providerId="ADAL" clId="{5107CAB1-1B5B-41D3-99FD-D4C2C6A5AE14}" dt="2021-09-17T13:36:54.504" v="2383" actId="2696"/>
        <pc:sldMkLst>
          <pc:docMk/>
          <pc:sldMk cId="704058068" sldId="529"/>
        </pc:sldMkLst>
      </pc:sldChg>
      <pc:sldChg chg="delSp modSp ord delAnim modAnim">
        <pc:chgData name="Siniša Vuksan" userId="3af124f9-b8e7-46e3-9422-21ae1d17ac0b" providerId="ADAL" clId="{5107CAB1-1B5B-41D3-99FD-D4C2C6A5AE14}" dt="2021-09-17T12:03:04.062" v="152" actId="14100"/>
        <pc:sldMkLst>
          <pc:docMk/>
          <pc:sldMk cId="826183716" sldId="530"/>
        </pc:sldMkLst>
        <pc:spChg chg="mod">
          <ac:chgData name="Siniša Vuksan" userId="3af124f9-b8e7-46e3-9422-21ae1d17ac0b" providerId="ADAL" clId="{5107CAB1-1B5B-41D3-99FD-D4C2C6A5AE14}" dt="2021-09-17T12:02:41.198" v="147" actId="27636"/>
          <ac:spMkLst>
            <pc:docMk/>
            <pc:sldMk cId="826183716" sldId="530"/>
            <ac:spMk id="7" creationId="{366C3C51-3EB9-400B-8A3E-D5267FAE3906}"/>
          </ac:spMkLst>
        </pc:spChg>
        <pc:spChg chg="del">
          <ac:chgData name="Siniša Vuksan" userId="3af124f9-b8e7-46e3-9422-21ae1d17ac0b" providerId="ADAL" clId="{5107CAB1-1B5B-41D3-99FD-D4C2C6A5AE14}" dt="2021-09-17T12:00:14.302" v="19" actId="478"/>
          <ac:spMkLst>
            <pc:docMk/>
            <pc:sldMk cId="826183716" sldId="530"/>
            <ac:spMk id="12" creationId="{A0100A95-8BA7-4668-A596-333D5D76D51C}"/>
          </ac:spMkLst>
        </pc:spChg>
        <pc:picChg chg="mod">
          <ac:chgData name="Siniša Vuksan" userId="3af124f9-b8e7-46e3-9422-21ae1d17ac0b" providerId="ADAL" clId="{5107CAB1-1B5B-41D3-99FD-D4C2C6A5AE14}" dt="2021-09-17T12:02:47.885" v="148" actId="14100"/>
          <ac:picMkLst>
            <pc:docMk/>
            <pc:sldMk cId="826183716" sldId="530"/>
            <ac:picMk id="3" creationId="{897233A6-7FF5-468E-B995-FDF8254D1224}"/>
          </ac:picMkLst>
        </pc:picChg>
        <pc:picChg chg="mod">
          <ac:chgData name="Siniša Vuksan" userId="3af124f9-b8e7-46e3-9422-21ae1d17ac0b" providerId="ADAL" clId="{5107CAB1-1B5B-41D3-99FD-D4C2C6A5AE14}" dt="2021-09-17T12:03:04.062" v="152" actId="14100"/>
          <ac:picMkLst>
            <pc:docMk/>
            <pc:sldMk cId="826183716" sldId="530"/>
            <ac:picMk id="4" creationId="{1B2619D9-4F98-4A11-8FFE-57C7EB1F529A}"/>
          </ac:picMkLst>
        </pc:picChg>
      </pc:sldChg>
      <pc:sldChg chg="addSp delSp modSp add delAnim modAnim">
        <pc:chgData name="Siniša Vuksan" userId="3af124f9-b8e7-46e3-9422-21ae1d17ac0b" providerId="ADAL" clId="{5107CAB1-1B5B-41D3-99FD-D4C2C6A5AE14}" dt="2021-09-17T13:45:32.647" v="2624"/>
        <pc:sldMkLst>
          <pc:docMk/>
          <pc:sldMk cId="2030253897" sldId="531"/>
        </pc:sldMkLst>
        <pc:spChg chg="mod">
          <ac:chgData name="Siniša Vuksan" userId="3af124f9-b8e7-46e3-9422-21ae1d17ac0b" providerId="ADAL" clId="{5107CAB1-1B5B-41D3-99FD-D4C2C6A5AE14}" dt="2021-09-17T12:20:03.249" v="459" actId="1036"/>
          <ac:spMkLst>
            <pc:docMk/>
            <pc:sldMk cId="2030253897" sldId="531"/>
            <ac:spMk id="6" creationId="{010AB125-9086-4261-98B4-FC5A0801347C}"/>
          </ac:spMkLst>
        </pc:spChg>
        <pc:spChg chg="del">
          <ac:chgData name="Siniša Vuksan" userId="3af124f9-b8e7-46e3-9422-21ae1d17ac0b" providerId="ADAL" clId="{5107CAB1-1B5B-41D3-99FD-D4C2C6A5AE14}" dt="2021-09-17T12:13:54.994" v="414" actId="478"/>
          <ac:spMkLst>
            <pc:docMk/>
            <pc:sldMk cId="2030253897" sldId="531"/>
            <ac:spMk id="7" creationId="{0256D9EB-C20B-45FA-9F3D-124012366C9E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8" creationId="{0D4D8F78-1137-4839-9CDD-50FD52D45395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9" creationId="{FD2CA582-64E1-49A1-9517-58261CAD3DF3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10" creationId="{0244DE87-E145-45A8-B411-9E5E39834DA7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11" creationId="{90E24555-A35A-4B11-89BD-09C11F1DF5A8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12" creationId="{C5FC38CC-C4B6-4455-A94A-C4CB98D5E28B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13" creationId="{1218E647-1AE6-40E3-82ED-C21ED5F90C3F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14" creationId="{FB6C80B8-AFC7-4FA8-BC76-D787904C8B10}"/>
          </ac:spMkLst>
        </pc:spChg>
        <pc:spChg chg="del">
          <ac:chgData name="Siniša Vuksan" userId="3af124f9-b8e7-46e3-9422-21ae1d17ac0b" providerId="ADAL" clId="{5107CAB1-1B5B-41D3-99FD-D4C2C6A5AE14}" dt="2021-09-17T12:18:35.627" v="433" actId="478"/>
          <ac:spMkLst>
            <pc:docMk/>
            <pc:sldMk cId="2030253897" sldId="531"/>
            <ac:spMk id="15" creationId="{11B06F69-FDA4-4101-A244-632CF034036D}"/>
          </ac:spMkLst>
        </pc:spChg>
        <pc:graphicFrameChg chg="add del mod">
          <ac:chgData name="Siniša Vuksan" userId="3af124f9-b8e7-46e3-9422-21ae1d17ac0b" providerId="ADAL" clId="{5107CAB1-1B5B-41D3-99FD-D4C2C6A5AE14}" dt="2021-09-17T12:16:16.425" v="424" actId="478"/>
          <ac:graphicFrameMkLst>
            <pc:docMk/>
            <pc:sldMk cId="2030253897" sldId="531"/>
            <ac:graphicFrameMk id="3" creationId="{399703D4-BEB0-4FA0-BB70-2F20AE051277}"/>
          </ac:graphicFrameMkLst>
        </pc:graphicFrameChg>
        <pc:graphicFrameChg chg="add del mod">
          <ac:chgData name="Siniša Vuksan" userId="3af124f9-b8e7-46e3-9422-21ae1d17ac0b" providerId="ADAL" clId="{5107CAB1-1B5B-41D3-99FD-D4C2C6A5AE14}" dt="2021-09-17T12:18:21.075" v="430" actId="478"/>
          <ac:graphicFrameMkLst>
            <pc:docMk/>
            <pc:sldMk cId="2030253897" sldId="531"/>
            <ac:graphicFrameMk id="5" creationId="{F5D76AD8-A6B4-4329-86A6-F6CDF0FDF2DE}"/>
          </ac:graphicFrameMkLst>
        </pc:graphicFrameChg>
        <pc:picChg chg="mod">
          <ac:chgData name="Siniša Vuksan" userId="3af124f9-b8e7-46e3-9422-21ae1d17ac0b" providerId="ADAL" clId="{5107CAB1-1B5B-41D3-99FD-D4C2C6A5AE14}" dt="2021-09-17T12:19:58.529" v="454" actId="1076"/>
          <ac:picMkLst>
            <pc:docMk/>
            <pc:sldMk cId="2030253897" sldId="531"/>
            <ac:picMk id="2" creationId="{79AB126F-5218-4223-8FB3-6BD5D18FF2B3}"/>
          </ac:picMkLst>
        </pc:picChg>
        <pc:picChg chg="mod">
          <ac:chgData name="Siniša Vuksan" userId="3af124f9-b8e7-46e3-9422-21ae1d17ac0b" providerId="ADAL" clId="{5107CAB1-1B5B-41D3-99FD-D4C2C6A5AE14}" dt="2021-09-17T12:18:30.891" v="432" actId="1076"/>
          <ac:picMkLst>
            <pc:docMk/>
            <pc:sldMk cId="2030253897" sldId="531"/>
            <ac:picMk id="4" creationId="{1B2619D9-4F98-4A11-8FFE-57C7EB1F529A}"/>
          </ac:picMkLst>
        </pc:picChg>
      </pc:sldChg>
      <pc:sldChg chg="addSp modSp add ord modAnim">
        <pc:chgData name="Siniša Vuksan" userId="3af124f9-b8e7-46e3-9422-21ae1d17ac0b" providerId="ADAL" clId="{5107CAB1-1B5B-41D3-99FD-D4C2C6A5AE14}" dt="2021-09-17T12:30:18.350" v="577"/>
        <pc:sldMkLst>
          <pc:docMk/>
          <pc:sldMk cId="1236284758" sldId="532"/>
        </pc:sldMkLst>
        <pc:spChg chg="mod">
          <ac:chgData name="Siniša Vuksan" userId="3af124f9-b8e7-46e3-9422-21ae1d17ac0b" providerId="ADAL" clId="{5107CAB1-1B5B-41D3-99FD-D4C2C6A5AE14}" dt="2021-09-17T12:24:09.313" v="573" actId="27636"/>
          <ac:spMkLst>
            <pc:docMk/>
            <pc:sldMk cId="1236284758" sldId="532"/>
            <ac:spMk id="7" creationId="{366C3C51-3EB9-400B-8A3E-D5267FAE3906}"/>
          </ac:spMkLst>
        </pc:spChg>
        <pc:picChg chg="add mod">
          <ac:chgData name="Siniša Vuksan" userId="3af124f9-b8e7-46e3-9422-21ae1d17ac0b" providerId="ADAL" clId="{5107CAB1-1B5B-41D3-99FD-D4C2C6A5AE14}" dt="2021-09-17T12:25:45.686" v="576" actId="1076"/>
          <ac:picMkLst>
            <pc:docMk/>
            <pc:sldMk cId="1236284758" sldId="532"/>
            <ac:picMk id="2" creationId="{FDD1C546-17A7-4436-B48F-D0A278448D51}"/>
          </ac:picMkLst>
        </pc:picChg>
        <pc:picChg chg="mod">
          <ac:chgData name="Siniša Vuksan" userId="3af124f9-b8e7-46e3-9422-21ae1d17ac0b" providerId="ADAL" clId="{5107CAB1-1B5B-41D3-99FD-D4C2C6A5AE14}" dt="2021-09-17T12:24:13.113" v="574" actId="1076"/>
          <ac:picMkLst>
            <pc:docMk/>
            <pc:sldMk cId="1236284758" sldId="532"/>
            <ac:picMk id="3" creationId="{897233A6-7FF5-468E-B995-FDF8254D1224}"/>
          </ac:picMkLst>
        </pc:picChg>
        <pc:picChg chg="mod">
          <ac:chgData name="Siniša Vuksan" userId="3af124f9-b8e7-46e3-9422-21ae1d17ac0b" providerId="ADAL" clId="{5107CAB1-1B5B-41D3-99FD-D4C2C6A5AE14}" dt="2021-09-17T12:20:45.715" v="462" actId="1076"/>
          <ac:picMkLst>
            <pc:docMk/>
            <pc:sldMk cId="1236284758" sldId="532"/>
            <ac:picMk id="4" creationId="{1B2619D9-4F98-4A11-8FFE-57C7EB1F529A}"/>
          </ac:picMkLst>
        </pc:picChg>
      </pc:sldChg>
      <pc:sldChg chg="addSp modSp add modAnim">
        <pc:chgData name="Siniša Vuksan" userId="3af124f9-b8e7-46e3-9422-21ae1d17ac0b" providerId="ADAL" clId="{5107CAB1-1B5B-41D3-99FD-D4C2C6A5AE14}" dt="2021-09-17T12:34:57.494" v="643" actId="20577"/>
        <pc:sldMkLst>
          <pc:docMk/>
          <pc:sldMk cId="1516631152" sldId="533"/>
        </pc:sldMkLst>
        <pc:spChg chg="add mod">
          <ac:chgData name="Siniša Vuksan" userId="3af124f9-b8e7-46e3-9422-21ae1d17ac0b" providerId="ADAL" clId="{5107CAB1-1B5B-41D3-99FD-D4C2C6A5AE14}" dt="2021-09-17T12:34:01.496" v="618" actId="20577"/>
          <ac:spMkLst>
            <pc:docMk/>
            <pc:sldMk cId="1516631152" sldId="533"/>
            <ac:spMk id="6" creationId="{CA8B9CB0-7994-4857-9DC4-239CBC5B5F64}"/>
          </ac:spMkLst>
        </pc:spChg>
        <pc:spChg chg="mod">
          <ac:chgData name="Siniša Vuksan" userId="3af124f9-b8e7-46e3-9422-21ae1d17ac0b" providerId="ADAL" clId="{5107CAB1-1B5B-41D3-99FD-D4C2C6A5AE14}" dt="2021-09-17T12:32:21.240" v="609" actId="1076"/>
          <ac:spMkLst>
            <pc:docMk/>
            <pc:sldMk cId="1516631152" sldId="533"/>
            <ac:spMk id="7" creationId="{366C3C51-3EB9-400B-8A3E-D5267FAE3906}"/>
          </ac:spMkLst>
        </pc:spChg>
        <pc:spChg chg="add mod">
          <ac:chgData name="Siniša Vuksan" userId="3af124f9-b8e7-46e3-9422-21ae1d17ac0b" providerId="ADAL" clId="{5107CAB1-1B5B-41D3-99FD-D4C2C6A5AE14}" dt="2021-09-17T12:34:14.944" v="627" actId="1038"/>
          <ac:spMkLst>
            <pc:docMk/>
            <pc:sldMk cId="1516631152" sldId="533"/>
            <ac:spMk id="8" creationId="{2C41FF93-4ECF-4BB9-B66D-C793EC94BF51}"/>
          </ac:spMkLst>
        </pc:spChg>
        <pc:spChg chg="add mod">
          <ac:chgData name="Siniša Vuksan" userId="3af124f9-b8e7-46e3-9422-21ae1d17ac0b" providerId="ADAL" clId="{5107CAB1-1B5B-41D3-99FD-D4C2C6A5AE14}" dt="2021-09-17T12:34:44.295" v="641" actId="20577"/>
          <ac:spMkLst>
            <pc:docMk/>
            <pc:sldMk cId="1516631152" sldId="533"/>
            <ac:spMk id="9" creationId="{B6545499-81B9-4B16-BB24-F247B603117A}"/>
          </ac:spMkLst>
        </pc:spChg>
        <pc:spChg chg="add mod">
          <ac:chgData name="Siniša Vuksan" userId="3af124f9-b8e7-46e3-9422-21ae1d17ac0b" providerId="ADAL" clId="{5107CAB1-1B5B-41D3-99FD-D4C2C6A5AE14}" dt="2021-09-17T12:34:49.836" v="642" actId="20577"/>
          <ac:spMkLst>
            <pc:docMk/>
            <pc:sldMk cId="1516631152" sldId="533"/>
            <ac:spMk id="10" creationId="{8BA29163-F244-4486-A9E9-555E521EF268}"/>
          </ac:spMkLst>
        </pc:spChg>
        <pc:spChg chg="add mod">
          <ac:chgData name="Siniša Vuksan" userId="3af124f9-b8e7-46e3-9422-21ae1d17ac0b" providerId="ADAL" clId="{5107CAB1-1B5B-41D3-99FD-D4C2C6A5AE14}" dt="2021-09-17T12:34:57.494" v="643" actId="20577"/>
          <ac:spMkLst>
            <pc:docMk/>
            <pc:sldMk cId="1516631152" sldId="533"/>
            <ac:spMk id="11" creationId="{30E6964C-1A24-4F53-8725-B4FBC60588E2}"/>
          </ac:spMkLst>
        </pc:spChg>
        <pc:picChg chg="mod">
          <ac:chgData name="Siniša Vuksan" userId="3af124f9-b8e7-46e3-9422-21ae1d17ac0b" providerId="ADAL" clId="{5107CAB1-1B5B-41D3-99FD-D4C2C6A5AE14}" dt="2021-09-17T12:32:27.860" v="612" actId="1036"/>
          <ac:picMkLst>
            <pc:docMk/>
            <pc:sldMk cId="1516631152" sldId="533"/>
            <ac:picMk id="2" creationId="{FDD1C546-17A7-4436-B48F-D0A278448D51}"/>
          </ac:picMkLst>
        </pc:picChg>
        <pc:picChg chg="mod">
          <ac:chgData name="Siniša Vuksan" userId="3af124f9-b8e7-46e3-9422-21ae1d17ac0b" providerId="ADAL" clId="{5107CAB1-1B5B-41D3-99FD-D4C2C6A5AE14}" dt="2021-09-17T12:30:49.250" v="579" actId="14826"/>
          <ac:picMkLst>
            <pc:docMk/>
            <pc:sldMk cId="1516631152" sldId="533"/>
            <ac:picMk id="3" creationId="{897233A6-7FF5-468E-B995-FDF8254D1224}"/>
          </ac:picMkLst>
        </pc:picChg>
      </pc:sldChg>
      <pc:sldChg chg="delSp modSp add delAnim modAnim">
        <pc:chgData name="Siniša Vuksan" userId="3af124f9-b8e7-46e3-9422-21ae1d17ac0b" providerId="ADAL" clId="{5107CAB1-1B5B-41D3-99FD-D4C2C6A5AE14}" dt="2021-09-17T12:41:35.759" v="776" actId="14100"/>
        <pc:sldMkLst>
          <pc:docMk/>
          <pc:sldMk cId="1500399920" sldId="534"/>
        </pc:sldMkLst>
        <pc:spChg chg="del">
          <ac:chgData name="Siniša Vuksan" userId="3af124f9-b8e7-46e3-9422-21ae1d17ac0b" providerId="ADAL" clId="{5107CAB1-1B5B-41D3-99FD-D4C2C6A5AE14}" dt="2021-09-17T12:38:21.016" v="646" actId="478"/>
          <ac:spMkLst>
            <pc:docMk/>
            <pc:sldMk cId="1500399920" sldId="534"/>
            <ac:spMk id="6" creationId="{CA8B9CB0-7994-4857-9DC4-239CBC5B5F64}"/>
          </ac:spMkLst>
        </pc:spChg>
        <pc:spChg chg="mod">
          <ac:chgData name="Siniša Vuksan" userId="3af124f9-b8e7-46e3-9422-21ae1d17ac0b" providerId="ADAL" clId="{5107CAB1-1B5B-41D3-99FD-D4C2C6A5AE14}" dt="2021-09-17T12:41:35.759" v="776" actId="14100"/>
          <ac:spMkLst>
            <pc:docMk/>
            <pc:sldMk cId="1500399920" sldId="534"/>
            <ac:spMk id="7" creationId="{366C3C51-3EB9-400B-8A3E-D5267FAE3906}"/>
          </ac:spMkLst>
        </pc:spChg>
        <pc:spChg chg="del">
          <ac:chgData name="Siniša Vuksan" userId="3af124f9-b8e7-46e3-9422-21ae1d17ac0b" providerId="ADAL" clId="{5107CAB1-1B5B-41D3-99FD-D4C2C6A5AE14}" dt="2021-09-17T12:38:21.016" v="646" actId="478"/>
          <ac:spMkLst>
            <pc:docMk/>
            <pc:sldMk cId="1500399920" sldId="534"/>
            <ac:spMk id="8" creationId="{2C41FF93-4ECF-4BB9-B66D-C793EC94BF51}"/>
          </ac:spMkLst>
        </pc:spChg>
        <pc:spChg chg="del">
          <ac:chgData name="Siniša Vuksan" userId="3af124f9-b8e7-46e3-9422-21ae1d17ac0b" providerId="ADAL" clId="{5107CAB1-1B5B-41D3-99FD-D4C2C6A5AE14}" dt="2021-09-17T12:38:21.016" v="646" actId="478"/>
          <ac:spMkLst>
            <pc:docMk/>
            <pc:sldMk cId="1500399920" sldId="534"/>
            <ac:spMk id="9" creationId="{B6545499-81B9-4B16-BB24-F247B603117A}"/>
          </ac:spMkLst>
        </pc:spChg>
        <pc:spChg chg="del">
          <ac:chgData name="Siniša Vuksan" userId="3af124f9-b8e7-46e3-9422-21ae1d17ac0b" providerId="ADAL" clId="{5107CAB1-1B5B-41D3-99FD-D4C2C6A5AE14}" dt="2021-09-17T12:38:21.016" v="646" actId="478"/>
          <ac:spMkLst>
            <pc:docMk/>
            <pc:sldMk cId="1500399920" sldId="534"/>
            <ac:spMk id="10" creationId="{8BA29163-F244-4486-A9E9-555E521EF268}"/>
          </ac:spMkLst>
        </pc:spChg>
        <pc:spChg chg="del">
          <ac:chgData name="Siniša Vuksan" userId="3af124f9-b8e7-46e3-9422-21ae1d17ac0b" providerId="ADAL" clId="{5107CAB1-1B5B-41D3-99FD-D4C2C6A5AE14}" dt="2021-09-17T12:38:21.016" v="646" actId="478"/>
          <ac:spMkLst>
            <pc:docMk/>
            <pc:sldMk cId="1500399920" sldId="534"/>
            <ac:spMk id="11" creationId="{30E6964C-1A24-4F53-8725-B4FBC60588E2}"/>
          </ac:spMkLst>
        </pc:spChg>
        <pc:picChg chg="del">
          <ac:chgData name="Siniša Vuksan" userId="3af124f9-b8e7-46e3-9422-21ae1d17ac0b" providerId="ADAL" clId="{5107CAB1-1B5B-41D3-99FD-D4C2C6A5AE14}" dt="2021-09-17T12:38:24.663" v="647" actId="478"/>
          <ac:picMkLst>
            <pc:docMk/>
            <pc:sldMk cId="1500399920" sldId="534"/>
            <ac:picMk id="2" creationId="{FDD1C546-17A7-4436-B48F-D0A278448D51}"/>
          </ac:picMkLst>
        </pc:picChg>
        <pc:picChg chg="mod">
          <ac:chgData name="Siniša Vuksan" userId="3af124f9-b8e7-46e3-9422-21ae1d17ac0b" providerId="ADAL" clId="{5107CAB1-1B5B-41D3-99FD-D4C2C6A5AE14}" dt="2021-09-17T12:41:29.942" v="775" actId="1076"/>
          <ac:picMkLst>
            <pc:docMk/>
            <pc:sldMk cId="1500399920" sldId="534"/>
            <ac:picMk id="3" creationId="{897233A6-7FF5-468E-B995-FDF8254D1224}"/>
          </ac:picMkLst>
        </pc:picChg>
      </pc:sldChg>
      <pc:sldChg chg="addSp modSp add modAnim">
        <pc:chgData name="Siniša Vuksan" userId="3af124f9-b8e7-46e3-9422-21ae1d17ac0b" providerId="ADAL" clId="{5107CAB1-1B5B-41D3-99FD-D4C2C6A5AE14}" dt="2021-09-17T12:46:03.741" v="908" actId="20577"/>
        <pc:sldMkLst>
          <pc:docMk/>
          <pc:sldMk cId="3422858190" sldId="535"/>
        </pc:sldMkLst>
        <pc:spChg chg="add mod">
          <ac:chgData name="Siniša Vuksan" userId="3af124f9-b8e7-46e3-9422-21ae1d17ac0b" providerId="ADAL" clId="{5107CAB1-1B5B-41D3-99FD-D4C2C6A5AE14}" dt="2021-09-17T12:46:03.741" v="908" actId="20577"/>
          <ac:spMkLst>
            <pc:docMk/>
            <pc:sldMk cId="3422858190" sldId="535"/>
            <ac:spMk id="5" creationId="{EC0D76D4-47FF-45D5-896C-42901EFB8223}"/>
          </ac:spMkLst>
        </pc:spChg>
        <pc:spChg chg="mod">
          <ac:chgData name="Siniša Vuksan" userId="3af124f9-b8e7-46e3-9422-21ae1d17ac0b" providerId="ADAL" clId="{5107CAB1-1B5B-41D3-99FD-D4C2C6A5AE14}" dt="2021-09-17T12:43:02.310" v="863" actId="1076"/>
          <ac:spMkLst>
            <pc:docMk/>
            <pc:sldMk cId="3422858190" sldId="535"/>
            <ac:spMk id="7" creationId="{366C3C51-3EB9-400B-8A3E-D5267FAE3906}"/>
          </ac:spMkLst>
        </pc:spChg>
        <pc:picChg chg="mod">
          <ac:chgData name="Siniša Vuksan" userId="3af124f9-b8e7-46e3-9422-21ae1d17ac0b" providerId="ADAL" clId="{5107CAB1-1B5B-41D3-99FD-D4C2C6A5AE14}" dt="2021-09-17T12:43:07.776" v="873" actId="1036"/>
          <ac:picMkLst>
            <pc:docMk/>
            <pc:sldMk cId="3422858190" sldId="535"/>
            <ac:picMk id="3" creationId="{897233A6-7FF5-468E-B995-FDF8254D1224}"/>
          </ac:picMkLst>
        </pc:picChg>
      </pc:sldChg>
      <pc:sldChg chg="addSp delSp modSp add ord delAnim modAnim">
        <pc:chgData name="Siniša Vuksan" userId="3af124f9-b8e7-46e3-9422-21ae1d17ac0b" providerId="ADAL" clId="{5107CAB1-1B5B-41D3-99FD-D4C2C6A5AE14}" dt="2021-09-17T13:43:24.257" v="2620"/>
        <pc:sldMkLst>
          <pc:docMk/>
          <pc:sldMk cId="1740403122" sldId="536"/>
        </pc:sldMkLst>
        <pc:spChg chg="mod">
          <ac:chgData name="Siniša Vuksan" userId="3af124f9-b8e7-46e3-9422-21ae1d17ac0b" providerId="ADAL" clId="{5107CAB1-1B5B-41D3-99FD-D4C2C6A5AE14}" dt="2021-09-17T12:57:57.360" v="1278" actId="20577"/>
          <ac:spMkLst>
            <pc:docMk/>
            <pc:sldMk cId="1740403122" sldId="536"/>
            <ac:spMk id="6" creationId="{010AB125-9086-4261-98B4-FC5A0801347C}"/>
          </ac:spMkLst>
        </pc:spChg>
        <pc:spChg chg="mod">
          <ac:chgData name="Siniša Vuksan" userId="3af124f9-b8e7-46e3-9422-21ae1d17ac0b" providerId="ADAL" clId="{5107CAB1-1B5B-41D3-99FD-D4C2C6A5AE14}" dt="2021-09-17T12:55:18.399" v="1203" actId="20577"/>
          <ac:spMkLst>
            <pc:docMk/>
            <pc:sldMk cId="1740403122" sldId="536"/>
            <ac:spMk id="7" creationId="{0256D9EB-C20B-45FA-9F3D-124012366C9E}"/>
          </ac:spMkLst>
        </pc:spChg>
        <pc:spChg chg="del">
          <ac:chgData name="Siniša Vuksan" userId="3af124f9-b8e7-46e3-9422-21ae1d17ac0b" providerId="ADAL" clId="{5107CAB1-1B5B-41D3-99FD-D4C2C6A5AE14}" dt="2021-09-17T12:47:41.273" v="912" actId="478"/>
          <ac:spMkLst>
            <pc:docMk/>
            <pc:sldMk cId="1740403122" sldId="536"/>
            <ac:spMk id="8" creationId="{A3B0F949-2805-4B8E-932B-15CB682A16FE}"/>
          </ac:spMkLst>
        </pc:spChg>
        <pc:spChg chg="add mod">
          <ac:chgData name="Siniša Vuksan" userId="3af124f9-b8e7-46e3-9422-21ae1d17ac0b" providerId="ADAL" clId="{5107CAB1-1B5B-41D3-99FD-D4C2C6A5AE14}" dt="2021-09-17T12:58:23.604" v="1285" actId="14100"/>
          <ac:spMkLst>
            <pc:docMk/>
            <pc:sldMk cId="1740403122" sldId="536"/>
            <ac:spMk id="9" creationId="{459C3246-7021-431F-A091-510895B1FB93}"/>
          </ac:spMkLst>
        </pc:spChg>
        <pc:spChg chg="mod">
          <ac:chgData name="Siniša Vuksan" userId="3af124f9-b8e7-46e3-9422-21ae1d17ac0b" providerId="ADAL" clId="{5107CAB1-1B5B-41D3-99FD-D4C2C6A5AE14}" dt="2021-09-17T12:53:59.581" v="1189" actId="20577"/>
          <ac:spMkLst>
            <pc:docMk/>
            <pc:sldMk cId="1740403122" sldId="536"/>
            <ac:spMk id="10" creationId="{4B2349A6-8903-43C1-9216-2DE1B381E62F}"/>
          </ac:spMkLst>
        </pc:spChg>
        <pc:spChg chg="add mod">
          <ac:chgData name="Siniša Vuksan" userId="3af124f9-b8e7-46e3-9422-21ae1d17ac0b" providerId="ADAL" clId="{5107CAB1-1B5B-41D3-99FD-D4C2C6A5AE14}" dt="2021-09-17T13:02:51.389" v="1400" actId="1038"/>
          <ac:spMkLst>
            <pc:docMk/>
            <pc:sldMk cId="1740403122" sldId="536"/>
            <ac:spMk id="11" creationId="{A517EA72-71A2-406B-BFEF-27E1F29A8709}"/>
          </ac:spMkLst>
        </pc:spChg>
        <pc:spChg chg="add mod">
          <ac:chgData name="Siniša Vuksan" userId="3af124f9-b8e7-46e3-9422-21ae1d17ac0b" providerId="ADAL" clId="{5107CAB1-1B5B-41D3-99FD-D4C2C6A5AE14}" dt="2021-09-17T13:02:54.969" v="1410" actId="1038"/>
          <ac:spMkLst>
            <pc:docMk/>
            <pc:sldMk cId="1740403122" sldId="536"/>
            <ac:spMk id="12" creationId="{7DA35E9E-60F3-4CA7-B13B-64C92D822C56}"/>
          </ac:spMkLst>
        </pc:spChg>
        <pc:spChg chg="add mod">
          <ac:chgData name="Siniša Vuksan" userId="3af124f9-b8e7-46e3-9422-21ae1d17ac0b" providerId="ADAL" clId="{5107CAB1-1B5B-41D3-99FD-D4C2C6A5AE14}" dt="2021-09-17T12:59:02.408" v="1302" actId="20577"/>
          <ac:spMkLst>
            <pc:docMk/>
            <pc:sldMk cId="1740403122" sldId="536"/>
            <ac:spMk id="13" creationId="{96234B4A-8512-4EF9-A53B-DA59A9D816C0}"/>
          </ac:spMkLst>
        </pc:spChg>
        <pc:spChg chg="add mod">
          <ac:chgData name="Siniša Vuksan" userId="3af124f9-b8e7-46e3-9422-21ae1d17ac0b" providerId="ADAL" clId="{5107CAB1-1B5B-41D3-99FD-D4C2C6A5AE14}" dt="2021-09-17T13:00:13.644" v="1320" actId="20577"/>
          <ac:spMkLst>
            <pc:docMk/>
            <pc:sldMk cId="1740403122" sldId="536"/>
            <ac:spMk id="14" creationId="{CF7D18FF-6B6B-45C4-AFF7-5D6D53CA404C}"/>
          </ac:spMkLst>
        </pc:spChg>
        <pc:spChg chg="add mod">
          <ac:chgData name="Siniša Vuksan" userId="3af124f9-b8e7-46e3-9422-21ae1d17ac0b" providerId="ADAL" clId="{5107CAB1-1B5B-41D3-99FD-D4C2C6A5AE14}" dt="2021-09-17T13:00:20.012" v="1322" actId="1076"/>
          <ac:spMkLst>
            <pc:docMk/>
            <pc:sldMk cId="1740403122" sldId="536"/>
            <ac:spMk id="15" creationId="{A4195ECB-770C-42C6-BFA2-FCD191DB9FB6}"/>
          </ac:spMkLst>
        </pc:spChg>
        <pc:spChg chg="add mod">
          <ac:chgData name="Siniša Vuksan" userId="3af124f9-b8e7-46e3-9422-21ae1d17ac0b" providerId="ADAL" clId="{5107CAB1-1B5B-41D3-99FD-D4C2C6A5AE14}" dt="2021-09-17T13:00:44.188" v="1326" actId="20577"/>
          <ac:spMkLst>
            <pc:docMk/>
            <pc:sldMk cId="1740403122" sldId="536"/>
            <ac:spMk id="16" creationId="{218125FE-B1AC-4278-9B71-8CE84AB0A037}"/>
          </ac:spMkLst>
        </pc:spChg>
        <pc:spChg chg="add del mod">
          <ac:chgData name="Siniša Vuksan" userId="3af124f9-b8e7-46e3-9422-21ae1d17ac0b" providerId="ADAL" clId="{5107CAB1-1B5B-41D3-99FD-D4C2C6A5AE14}" dt="2021-09-17T13:02:02.759" v="1366" actId="20577"/>
          <ac:spMkLst>
            <pc:docMk/>
            <pc:sldMk cId="1740403122" sldId="536"/>
            <ac:spMk id="17" creationId="{D9E7C5E3-EA1C-4E31-884F-7FCE8AF44926}"/>
          </ac:spMkLst>
        </pc:spChg>
        <pc:spChg chg="add del mod">
          <ac:chgData name="Siniša Vuksan" userId="3af124f9-b8e7-46e3-9422-21ae1d17ac0b" providerId="ADAL" clId="{5107CAB1-1B5B-41D3-99FD-D4C2C6A5AE14}" dt="2021-09-17T13:01:00.208" v="1335"/>
          <ac:spMkLst>
            <pc:docMk/>
            <pc:sldMk cId="1740403122" sldId="536"/>
            <ac:spMk id="18" creationId="{384385AF-9343-4217-9F19-9FEAEF6D7B8C}"/>
          </ac:spMkLst>
        </pc:spChg>
        <pc:spChg chg="add mod">
          <ac:chgData name="Siniša Vuksan" userId="3af124f9-b8e7-46e3-9422-21ae1d17ac0b" providerId="ADAL" clId="{5107CAB1-1B5B-41D3-99FD-D4C2C6A5AE14}" dt="2021-09-17T13:02:07.377" v="1368" actId="20577"/>
          <ac:spMkLst>
            <pc:docMk/>
            <pc:sldMk cId="1740403122" sldId="536"/>
            <ac:spMk id="19" creationId="{41FA6F5E-F1AB-41DD-A6BF-34E3B9DB27BB}"/>
          </ac:spMkLst>
        </pc:spChg>
        <pc:spChg chg="add mod">
          <ac:chgData name="Siniša Vuksan" userId="3af124f9-b8e7-46e3-9422-21ae1d17ac0b" providerId="ADAL" clId="{5107CAB1-1B5B-41D3-99FD-D4C2C6A5AE14}" dt="2021-09-17T13:01:20.548" v="1347" actId="1035"/>
          <ac:spMkLst>
            <pc:docMk/>
            <pc:sldMk cId="1740403122" sldId="536"/>
            <ac:spMk id="20" creationId="{2764D39D-F1E2-4B81-AABB-B0B0AE86ABF4}"/>
          </ac:spMkLst>
        </pc:spChg>
        <pc:spChg chg="add mod">
          <ac:chgData name="Siniša Vuksan" userId="3af124f9-b8e7-46e3-9422-21ae1d17ac0b" providerId="ADAL" clId="{5107CAB1-1B5B-41D3-99FD-D4C2C6A5AE14}" dt="2021-09-17T13:01:26.776" v="1350" actId="1036"/>
          <ac:spMkLst>
            <pc:docMk/>
            <pc:sldMk cId="1740403122" sldId="536"/>
            <ac:spMk id="21" creationId="{8D32C14F-36B8-49A1-B83A-6996F0077962}"/>
          </ac:spMkLst>
        </pc:spChg>
        <pc:spChg chg="add mod">
          <ac:chgData name="Siniša Vuksan" userId="3af124f9-b8e7-46e3-9422-21ae1d17ac0b" providerId="ADAL" clId="{5107CAB1-1B5B-41D3-99FD-D4C2C6A5AE14}" dt="2021-09-17T13:02:18.259" v="1370" actId="20577"/>
          <ac:spMkLst>
            <pc:docMk/>
            <pc:sldMk cId="1740403122" sldId="536"/>
            <ac:spMk id="22" creationId="{322A3AB6-9201-4691-8B0E-FF5522D3E37A}"/>
          </ac:spMkLst>
        </pc:spChg>
        <pc:spChg chg="add mod">
          <ac:chgData name="Siniša Vuksan" userId="3af124f9-b8e7-46e3-9422-21ae1d17ac0b" providerId="ADAL" clId="{5107CAB1-1B5B-41D3-99FD-D4C2C6A5AE14}" dt="2021-09-17T13:02:21.143" v="1372" actId="20577"/>
          <ac:spMkLst>
            <pc:docMk/>
            <pc:sldMk cId="1740403122" sldId="536"/>
            <ac:spMk id="23" creationId="{52489B03-23F6-4E95-8524-B97EABD4B379}"/>
          </ac:spMkLst>
        </pc:spChg>
        <pc:spChg chg="add mod">
          <ac:chgData name="Siniša Vuksan" userId="3af124f9-b8e7-46e3-9422-21ae1d17ac0b" providerId="ADAL" clId="{5107CAB1-1B5B-41D3-99FD-D4C2C6A5AE14}" dt="2021-09-17T13:02:45.826" v="1389" actId="1037"/>
          <ac:spMkLst>
            <pc:docMk/>
            <pc:sldMk cId="1740403122" sldId="536"/>
            <ac:spMk id="24" creationId="{8D867626-17A0-40C4-BAC2-D436CF555A3B}"/>
          </ac:spMkLst>
        </pc:spChg>
        <pc:spChg chg="add mod">
          <ac:chgData name="Siniša Vuksan" userId="3af124f9-b8e7-46e3-9422-21ae1d17ac0b" providerId="ADAL" clId="{5107CAB1-1B5B-41D3-99FD-D4C2C6A5AE14}" dt="2021-09-17T13:02:38.273" v="1383" actId="20577"/>
          <ac:spMkLst>
            <pc:docMk/>
            <pc:sldMk cId="1740403122" sldId="536"/>
            <ac:spMk id="25" creationId="{78A62656-B4FD-4F9E-8688-5F845A89DBE0}"/>
          </ac:spMkLst>
        </pc:spChg>
        <pc:spChg chg="add mod">
          <ac:chgData name="Siniša Vuksan" userId="3af124f9-b8e7-46e3-9422-21ae1d17ac0b" providerId="ADAL" clId="{5107CAB1-1B5B-41D3-99FD-D4C2C6A5AE14}" dt="2021-09-17T13:03:27.330" v="1419" actId="1038"/>
          <ac:spMkLst>
            <pc:docMk/>
            <pc:sldMk cId="1740403122" sldId="536"/>
            <ac:spMk id="26" creationId="{A616D179-A040-4242-A4FD-4D813538DAEF}"/>
          </ac:spMkLst>
        </pc:spChg>
        <pc:spChg chg="add mod">
          <ac:chgData name="Siniša Vuksan" userId="3af124f9-b8e7-46e3-9422-21ae1d17ac0b" providerId="ADAL" clId="{5107CAB1-1B5B-41D3-99FD-D4C2C6A5AE14}" dt="2021-09-17T13:06:13.399" v="1533" actId="1036"/>
          <ac:spMkLst>
            <pc:docMk/>
            <pc:sldMk cId="1740403122" sldId="536"/>
            <ac:spMk id="27" creationId="{3357FE5B-C2B4-48AD-B73B-D7896E01145D}"/>
          </ac:spMkLst>
        </pc:spChg>
        <pc:spChg chg="add mod">
          <ac:chgData name="Siniša Vuksan" userId="3af124f9-b8e7-46e3-9422-21ae1d17ac0b" providerId="ADAL" clId="{5107CAB1-1B5B-41D3-99FD-D4C2C6A5AE14}" dt="2021-09-17T13:07:13.415" v="1574" actId="20577"/>
          <ac:spMkLst>
            <pc:docMk/>
            <pc:sldMk cId="1740403122" sldId="536"/>
            <ac:spMk id="28" creationId="{4BE21538-DC09-4471-97E3-0B9F06F4AE10}"/>
          </ac:spMkLst>
        </pc:spChg>
        <pc:spChg chg="add mod">
          <ac:chgData name="Siniša Vuksan" userId="3af124f9-b8e7-46e3-9422-21ae1d17ac0b" providerId="ADAL" clId="{5107CAB1-1B5B-41D3-99FD-D4C2C6A5AE14}" dt="2021-09-17T13:07:29.307" v="1592" actId="20577"/>
          <ac:spMkLst>
            <pc:docMk/>
            <pc:sldMk cId="1740403122" sldId="536"/>
            <ac:spMk id="29" creationId="{34A9D2AF-41D3-4BDA-B9A5-C975808E3FAB}"/>
          </ac:spMkLst>
        </pc:spChg>
        <pc:spChg chg="add mod">
          <ac:chgData name="Siniša Vuksan" userId="3af124f9-b8e7-46e3-9422-21ae1d17ac0b" providerId="ADAL" clId="{5107CAB1-1B5B-41D3-99FD-D4C2C6A5AE14}" dt="2021-09-17T13:07:38.651" v="1593"/>
          <ac:spMkLst>
            <pc:docMk/>
            <pc:sldMk cId="1740403122" sldId="536"/>
            <ac:spMk id="30" creationId="{CB7D58C1-3340-4138-9632-D457FF3FCD4E}"/>
          </ac:spMkLst>
        </pc:spChg>
        <pc:spChg chg="add mod">
          <ac:chgData name="Siniša Vuksan" userId="3af124f9-b8e7-46e3-9422-21ae1d17ac0b" providerId="ADAL" clId="{5107CAB1-1B5B-41D3-99FD-D4C2C6A5AE14}" dt="2021-09-17T13:07:22.023" v="1576" actId="20577"/>
          <ac:spMkLst>
            <pc:docMk/>
            <pc:sldMk cId="1740403122" sldId="536"/>
            <ac:spMk id="31" creationId="{F4CBE1A2-8481-4DB5-9019-CAA77D85C155}"/>
          </ac:spMkLst>
        </pc:spChg>
        <pc:picChg chg="mod">
          <ac:chgData name="Siniša Vuksan" userId="3af124f9-b8e7-46e3-9422-21ae1d17ac0b" providerId="ADAL" clId="{5107CAB1-1B5B-41D3-99FD-D4C2C6A5AE14}" dt="2021-09-17T12:56:53.981" v="1216" actId="1036"/>
          <ac:picMkLst>
            <pc:docMk/>
            <pc:sldMk cId="1740403122" sldId="536"/>
            <ac:picMk id="2" creationId="{79AB126F-5218-4223-8FB3-6BD5D18FF2B3}"/>
          </ac:picMkLst>
        </pc:picChg>
        <pc:picChg chg="add mod">
          <ac:chgData name="Siniša Vuksan" userId="3af124f9-b8e7-46e3-9422-21ae1d17ac0b" providerId="ADAL" clId="{5107CAB1-1B5B-41D3-99FD-D4C2C6A5AE14}" dt="2021-09-17T13:04:55.342" v="1444" actId="208"/>
          <ac:picMkLst>
            <pc:docMk/>
            <pc:sldMk cId="1740403122" sldId="536"/>
            <ac:picMk id="3" creationId="{E9E71C5C-14CC-418B-9B04-E5321F446549}"/>
          </ac:picMkLst>
        </pc:picChg>
        <pc:picChg chg="mod">
          <ac:chgData name="Siniša Vuksan" userId="3af124f9-b8e7-46e3-9422-21ae1d17ac0b" providerId="ADAL" clId="{5107CAB1-1B5B-41D3-99FD-D4C2C6A5AE14}" dt="2021-09-17T12:55:08.680" v="1193" actId="14100"/>
          <ac:picMkLst>
            <pc:docMk/>
            <pc:sldMk cId="1740403122" sldId="536"/>
            <ac:picMk id="4" creationId="{1B2619D9-4F98-4A11-8FFE-57C7EB1F529A}"/>
          </ac:picMkLst>
        </pc:picChg>
      </pc:sldChg>
      <pc:sldChg chg="delSp modSp add delAnim modAnim">
        <pc:chgData name="Siniša Vuksan" userId="3af124f9-b8e7-46e3-9422-21ae1d17ac0b" providerId="ADAL" clId="{5107CAB1-1B5B-41D3-99FD-D4C2C6A5AE14}" dt="2021-09-17T13:29:04.826" v="2238"/>
        <pc:sldMkLst>
          <pc:docMk/>
          <pc:sldMk cId="1338925779" sldId="537"/>
        </pc:sldMkLst>
        <pc:spChg chg="del">
          <ac:chgData name="Siniša Vuksan" userId="3af124f9-b8e7-46e3-9422-21ae1d17ac0b" providerId="ADAL" clId="{5107CAB1-1B5B-41D3-99FD-D4C2C6A5AE14}" dt="2021-09-17T12:48:43.476" v="920" actId="478"/>
          <ac:spMkLst>
            <pc:docMk/>
            <pc:sldMk cId="1338925779" sldId="537"/>
            <ac:spMk id="5" creationId="{EC0D76D4-47FF-45D5-896C-42901EFB8223}"/>
          </ac:spMkLst>
        </pc:spChg>
        <pc:spChg chg="mod">
          <ac:chgData name="Siniša Vuksan" userId="3af124f9-b8e7-46e3-9422-21ae1d17ac0b" providerId="ADAL" clId="{5107CAB1-1B5B-41D3-99FD-D4C2C6A5AE14}" dt="2021-09-17T12:52:01.589" v="1139" actId="20577"/>
          <ac:spMkLst>
            <pc:docMk/>
            <pc:sldMk cId="1338925779" sldId="537"/>
            <ac:spMk id="7" creationId="{366C3C51-3EB9-400B-8A3E-D5267FAE3906}"/>
          </ac:spMkLst>
        </pc:spChg>
        <pc:picChg chg="mod">
          <ac:chgData name="Siniša Vuksan" userId="3af124f9-b8e7-46e3-9422-21ae1d17ac0b" providerId="ADAL" clId="{5107CAB1-1B5B-41D3-99FD-D4C2C6A5AE14}" dt="2021-09-17T12:48:47.096" v="922" actId="1076"/>
          <ac:picMkLst>
            <pc:docMk/>
            <pc:sldMk cId="1338925779" sldId="537"/>
            <ac:picMk id="3" creationId="{897233A6-7FF5-468E-B995-FDF8254D1224}"/>
          </ac:picMkLst>
        </pc:picChg>
      </pc:sldChg>
      <pc:sldChg chg="modSp add ord modAnim">
        <pc:chgData name="Siniša Vuksan" userId="3af124f9-b8e7-46e3-9422-21ae1d17ac0b" providerId="ADAL" clId="{5107CAB1-1B5B-41D3-99FD-D4C2C6A5AE14}" dt="2021-09-17T13:44:03.644" v="2622"/>
        <pc:sldMkLst>
          <pc:docMk/>
          <pc:sldMk cId="2618878637" sldId="538"/>
        </pc:sldMkLst>
        <pc:spChg chg="mod">
          <ac:chgData name="Siniša Vuksan" userId="3af124f9-b8e7-46e3-9422-21ae1d17ac0b" providerId="ADAL" clId="{5107CAB1-1B5B-41D3-99FD-D4C2C6A5AE14}" dt="2021-09-17T13:12:39.255" v="1725" actId="1035"/>
          <ac:spMkLst>
            <pc:docMk/>
            <pc:sldMk cId="2618878637" sldId="538"/>
            <ac:spMk id="7" creationId="{366C3C51-3EB9-400B-8A3E-D5267FAE3906}"/>
          </ac:spMkLst>
        </pc:spChg>
        <pc:picChg chg="mod">
          <ac:chgData name="Siniša Vuksan" userId="3af124f9-b8e7-46e3-9422-21ae1d17ac0b" providerId="ADAL" clId="{5107CAB1-1B5B-41D3-99FD-D4C2C6A5AE14}" dt="2021-09-17T13:12:31.862" v="1718" actId="14100"/>
          <ac:picMkLst>
            <pc:docMk/>
            <pc:sldMk cId="2618878637" sldId="538"/>
            <ac:picMk id="3" creationId="{897233A6-7FF5-468E-B995-FDF8254D1224}"/>
          </ac:picMkLst>
        </pc:picChg>
        <pc:picChg chg="mod">
          <ac:chgData name="Siniša Vuksan" userId="3af124f9-b8e7-46e3-9422-21ae1d17ac0b" providerId="ADAL" clId="{5107CAB1-1B5B-41D3-99FD-D4C2C6A5AE14}" dt="2021-09-17T13:08:35.967" v="1596" actId="14826"/>
          <ac:picMkLst>
            <pc:docMk/>
            <pc:sldMk cId="2618878637" sldId="538"/>
            <ac:picMk id="4" creationId="{1B2619D9-4F98-4A11-8FFE-57C7EB1F529A}"/>
          </ac:picMkLst>
        </pc:picChg>
      </pc:sldChg>
      <pc:sldChg chg="addSp delSp modSp add ord delAnim modAnim">
        <pc:chgData name="Siniša Vuksan" userId="3af124f9-b8e7-46e3-9422-21ae1d17ac0b" providerId="ADAL" clId="{5107CAB1-1B5B-41D3-99FD-D4C2C6A5AE14}" dt="2021-09-17T13:22:45.700" v="2041"/>
        <pc:sldMkLst>
          <pc:docMk/>
          <pc:sldMk cId="1032495163" sldId="539"/>
        </pc:sldMkLst>
        <pc:spChg chg="mod">
          <ac:chgData name="Siniša Vuksan" userId="3af124f9-b8e7-46e3-9422-21ae1d17ac0b" providerId="ADAL" clId="{5107CAB1-1B5B-41D3-99FD-D4C2C6A5AE14}" dt="2021-09-17T13:15:48.802" v="1772" actId="14100"/>
          <ac:spMkLst>
            <pc:docMk/>
            <pc:sldMk cId="1032495163" sldId="539"/>
            <ac:spMk id="6" creationId="{010AB125-9086-4261-98B4-FC5A0801347C}"/>
          </ac:spMkLst>
        </pc:spChg>
        <pc:spChg chg="mod">
          <ac:chgData name="Siniša Vuksan" userId="3af124f9-b8e7-46e3-9422-21ae1d17ac0b" providerId="ADAL" clId="{5107CAB1-1B5B-41D3-99FD-D4C2C6A5AE14}" dt="2021-09-17T13:13:04.588" v="1729" actId="20577"/>
          <ac:spMkLst>
            <pc:docMk/>
            <pc:sldMk cId="1032495163" sldId="539"/>
            <ac:spMk id="7" creationId="{0256D9EB-C20B-45FA-9F3D-124012366C9E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8" creationId="{0D4D8F78-1137-4839-9CDD-50FD52D45395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9" creationId="{FD2CA582-64E1-49A1-9517-58261CAD3DF3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10" creationId="{0244DE87-E145-45A8-B411-9E5E39834DA7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11" creationId="{90E24555-A35A-4B11-89BD-09C11F1DF5A8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12" creationId="{C5FC38CC-C4B6-4455-A94A-C4CB98D5E28B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13" creationId="{1218E647-1AE6-40E3-82ED-C21ED5F90C3F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14" creationId="{FB6C80B8-AFC7-4FA8-BC76-D787904C8B10}"/>
          </ac:spMkLst>
        </pc:spChg>
        <pc:spChg chg="del">
          <ac:chgData name="Siniša Vuksan" userId="3af124f9-b8e7-46e3-9422-21ae1d17ac0b" providerId="ADAL" clId="{5107CAB1-1B5B-41D3-99FD-D4C2C6A5AE14}" dt="2021-09-17T13:14:43.241" v="1731" actId="478"/>
          <ac:spMkLst>
            <pc:docMk/>
            <pc:sldMk cId="1032495163" sldId="539"/>
            <ac:spMk id="15" creationId="{11B06F69-FDA4-4101-A244-632CF034036D}"/>
          </ac:spMkLst>
        </pc:spChg>
        <pc:spChg chg="add mod">
          <ac:chgData name="Siniša Vuksan" userId="3af124f9-b8e7-46e3-9422-21ae1d17ac0b" providerId="ADAL" clId="{5107CAB1-1B5B-41D3-99FD-D4C2C6A5AE14}" dt="2021-09-17T13:17:50.499" v="1801" actId="1037"/>
          <ac:spMkLst>
            <pc:docMk/>
            <pc:sldMk cId="1032495163" sldId="539"/>
            <ac:spMk id="16" creationId="{C9384C44-3718-46EF-A569-0D8404301262}"/>
          </ac:spMkLst>
        </pc:spChg>
        <pc:spChg chg="add mod">
          <ac:chgData name="Siniša Vuksan" userId="3af124f9-b8e7-46e3-9422-21ae1d17ac0b" providerId="ADAL" clId="{5107CAB1-1B5B-41D3-99FD-D4C2C6A5AE14}" dt="2021-09-17T13:19:43.501" v="1922" actId="20577"/>
          <ac:spMkLst>
            <pc:docMk/>
            <pc:sldMk cId="1032495163" sldId="539"/>
            <ac:spMk id="17" creationId="{0DD1E874-37BC-4143-92F4-593148E8B455}"/>
          </ac:spMkLst>
        </pc:spChg>
        <pc:spChg chg="add mod">
          <ac:chgData name="Siniša Vuksan" userId="3af124f9-b8e7-46e3-9422-21ae1d17ac0b" providerId="ADAL" clId="{5107CAB1-1B5B-41D3-99FD-D4C2C6A5AE14}" dt="2021-09-17T13:18:14.295" v="1830" actId="1035"/>
          <ac:spMkLst>
            <pc:docMk/>
            <pc:sldMk cId="1032495163" sldId="539"/>
            <ac:spMk id="18" creationId="{01C6A30F-9AF6-4811-8136-8AF7077DAB74}"/>
          </ac:spMkLst>
        </pc:spChg>
        <pc:spChg chg="add mod">
          <ac:chgData name="Siniša Vuksan" userId="3af124f9-b8e7-46e3-9422-21ae1d17ac0b" providerId="ADAL" clId="{5107CAB1-1B5B-41D3-99FD-D4C2C6A5AE14}" dt="2021-09-17T13:18:25.933" v="1839" actId="20577"/>
          <ac:spMkLst>
            <pc:docMk/>
            <pc:sldMk cId="1032495163" sldId="539"/>
            <ac:spMk id="19" creationId="{7792B119-D32E-4B53-B49E-25F8645EC653}"/>
          </ac:spMkLst>
        </pc:spChg>
        <pc:spChg chg="add mod">
          <ac:chgData name="Siniša Vuksan" userId="3af124f9-b8e7-46e3-9422-21ae1d17ac0b" providerId="ADAL" clId="{5107CAB1-1B5B-41D3-99FD-D4C2C6A5AE14}" dt="2021-09-17T13:18:36.200" v="1849" actId="20577"/>
          <ac:spMkLst>
            <pc:docMk/>
            <pc:sldMk cId="1032495163" sldId="539"/>
            <ac:spMk id="20" creationId="{35CB82E3-8B3B-4DC4-B542-289BAC929C13}"/>
          </ac:spMkLst>
        </pc:spChg>
        <pc:spChg chg="add mod">
          <ac:chgData name="Siniša Vuksan" userId="3af124f9-b8e7-46e3-9422-21ae1d17ac0b" providerId="ADAL" clId="{5107CAB1-1B5B-41D3-99FD-D4C2C6A5AE14}" dt="2021-09-17T13:18:50.717" v="1866" actId="1038"/>
          <ac:spMkLst>
            <pc:docMk/>
            <pc:sldMk cId="1032495163" sldId="539"/>
            <ac:spMk id="21" creationId="{098DA1D9-050D-49B1-9AC0-BBDD1304C1C8}"/>
          </ac:spMkLst>
        </pc:spChg>
        <pc:spChg chg="add mod">
          <ac:chgData name="Siniša Vuksan" userId="3af124f9-b8e7-46e3-9422-21ae1d17ac0b" providerId="ADAL" clId="{5107CAB1-1B5B-41D3-99FD-D4C2C6A5AE14}" dt="2021-09-17T13:19:02.968" v="1876" actId="20577"/>
          <ac:spMkLst>
            <pc:docMk/>
            <pc:sldMk cId="1032495163" sldId="539"/>
            <ac:spMk id="22" creationId="{360FE6B2-FBE0-439E-9722-7A1C1525BACD}"/>
          </ac:spMkLst>
        </pc:spChg>
        <pc:spChg chg="add mod">
          <ac:chgData name="Siniša Vuksan" userId="3af124f9-b8e7-46e3-9422-21ae1d17ac0b" providerId="ADAL" clId="{5107CAB1-1B5B-41D3-99FD-D4C2C6A5AE14}" dt="2021-09-17T13:19:17.939" v="1897" actId="20577"/>
          <ac:spMkLst>
            <pc:docMk/>
            <pc:sldMk cId="1032495163" sldId="539"/>
            <ac:spMk id="23" creationId="{7569C227-AD7A-43E4-8BB0-134EA43037F8}"/>
          </ac:spMkLst>
        </pc:spChg>
        <pc:spChg chg="add mod">
          <ac:chgData name="Siniša Vuksan" userId="3af124f9-b8e7-46e3-9422-21ae1d17ac0b" providerId="ADAL" clId="{5107CAB1-1B5B-41D3-99FD-D4C2C6A5AE14}" dt="2021-09-17T13:19:28.254" v="1907" actId="20577"/>
          <ac:spMkLst>
            <pc:docMk/>
            <pc:sldMk cId="1032495163" sldId="539"/>
            <ac:spMk id="24" creationId="{9379973A-B35B-4692-B323-60D596B3B084}"/>
          </ac:spMkLst>
        </pc:spChg>
        <pc:spChg chg="add mod">
          <ac:chgData name="Siniša Vuksan" userId="3af124f9-b8e7-46e3-9422-21ae1d17ac0b" providerId="ADAL" clId="{5107CAB1-1B5B-41D3-99FD-D4C2C6A5AE14}" dt="2021-09-17T13:19:38.155" v="1916" actId="20577"/>
          <ac:spMkLst>
            <pc:docMk/>
            <pc:sldMk cId="1032495163" sldId="539"/>
            <ac:spMk id="25" creationId="{6F27E630-91EA-4073-8FE3-2E5191E91BC6}"/>
          </ac:spMkLst>
        </pc:spChg>
        <pc:spChg chg="add mod">
          <ac:chgData name="Siniša Vuksan" userId="3af124f9-b8e7-46e3-9422-21ae1d17ac0b" providerId="ADAL" clId="{5107CAB1-1B5B-41D3-99FD-D4C2C6A5AE14}" dt="2021-09-17T13:20:10.800" v="1937" actId="20577"/>
          <ac:spMkLst>
            <pc:docMk/>
            <pc:sldMk cId="1032495163" sldId="539"/>
            <ac:spMk id="26" creationId="{A18C698A-D31C-45BB-BC15-1083C591569B}"/>
          </ac:spMkLst>
        </pc:spChg>
        <pc:spChg chg="add mod">
          <ac:chgData name="Siniša Vuksan" userId="3af124f9-b8e7-46e3-9422-21ae1d17ac0b" providerId="ADAL" clId="{5107CAB1-1B5B-41D3-99FD-D4C2C6A5AE14}" dt="2021-09-17T13:20:25.581" v="1951" actId="20577"/>
          <ac:spMkLst>
            <pc:docMk/>
            <pc:sldMk cId="1032495163" sldId="539"/>
            <ac:spMk id="27" creationId="{38C11B53-8B90-4290-B689-8F8F650480FF}"/>
          </ac:spMkLst>
        </pc:spChg>
        <pc:spChg chg="add mod">
          <ac:chgData name="Siniša Vuksan" userId="3af124f9-b8e7-46e3-9422-21ae1d17ac0b" providerId="ADAL" clId="{5107CAB1-1B5B-41D3-99FD-D4C2C6A5AE14}" dt="2021-09-17T13:20:43.523" v="1960" actId="20577"/>
          <ac:spMkLst>
            <pc:docMk/>
            <pc:sldMk cId="1032495163" sldId="539"/>
            <ac:spMk id="28" creationId="{B5F35177-50FB-4BE6-BCF3-F7C6CDFB02C1}"/>
          </ac:spMkLst>
        </pc:spChg>
        <pc:spChg chg="add mod">
          <ac:chgData name="Siniša Vuksan" userId="3af124f9-b8e7-46e3-9422-21ae1d17ac0b" providerId="ADAL" clId="{5107CAB1-1B5B-41D3-99FD-D4C2C6A5AE14}" dt="2021-09-17T13:21:02.222" v="1975" actId="14100"/>
          <ac:spMkLst>
            <pc:docMk/>
            <pc:sldMk cId="1032495163" sldId="539"/>
            <ac:spMk id="29" creationId="{22E5AF15-F126-4E9D-A8BC-8472F1E193F9}"/>
          </ac:spMkLst>
        </pc:spChg>
        <pc:spChg chg="add mod">
          <ac:chgData name="Siniša Vuksan" userId="3af124f9-b8e7-46e3-9422-21ae1d17ac0b" providerId="ADAL" clId="{5107CAB1-1B5B-41D3-99FD-D4C2C6A5AE14}" dt="2021-09-17T13:21:12.301" v="1983" actId="20577"/>
          <ac:spMkLst>
            <pc:docMk/>
            <pc:sldMk cId="1032495163" sldId="539"/>
            <ac:spMk id="30" creationId="{9ECA0414-038F-4159-A8A3-FDEEC76BA3E8}"/>
          </ac:spMkLst>
        </pc:spChg>
        <pc:spChg chg="add mod">
          <ac:chgData name="Siniša Vuksan" userId="3af124f9-b8e7-46e3-9422-21ae1d17ac0b" providerId="ADAL" clId="{5107CAB1-1B5B-41D3-99FD-D4C2C6A5AE14}" dt="2021-09-17T13:21:36.306" v="1999" actId="20577"/>
          <ac:spMkLst>
            <pc:docMk/>
            <pc:sldMk cId="1032495163" sldId="539"/>
            <ac:spMk id="31" creationId="{19B0F44B-1F69-4A43-8970-8C6F858269BF}"/>
          </ac:spMkLst>
        </pc:spChg>
        <pc:spChg chg="add mod">
          <ac:chgData name="Siniša Vuksan" userId="3af124f9-b8e7-46e3-9422-21ae1d17ac0b" providerId="ADAL" clId="{5107CAB1-1B5B-41D3-99FD-D4C2C6A5AE14}" dt="2021-09-17T13:21:46.802" v="2008" actId="20577"/>
          <ac:spMkLst>
            <pc:docMk/>
            <pc:sldMk cId="1032495163" sldId="539"/>
            <ac:spMk id="32" creationId="{C6B1AA7E-199C-46D1-9036-72C57B3ABBFC}"/>
          </ac:spMkLst>
        </pc:spChg>
        <pc:spChg chg="add mod">
          <ac:chgData name="Siniša Vuksan" userId="3af124f9-b8e7-46e3-9422-21ae1d17ac0b" providerId="ADAL" clId="{5107CAB1-1B5B-41D3-99FD-D4C2C6A5AE14}" dt="2021-09-17T13:22:02.710" v="2018" actId="20577"/>
          <ac:spMkLst>
            <pc:docMk/>
            <pc:sldMk cId="1032495163" sldId="539"/>
            <ac:spMk id="33" creationId="{F18E00C6-BCE3-4A99-B07F-1FA1D5B86CE4}"/>
          </ac:spMkLst>
        </pc:spChg>
        <pc:spChg chg="add mod">
          <ac:chgData name="Siniša Vuksan" userId="3af124f9-b8e7-46e3-9422-21ae1d17ac0b" providerId="ADAL" clId="{5107CAB1-1B5B-41D3-99FD-D4C2C6A5AE14}" dt="2021-09-17T13:22:18.904" v="2030" actId="20577"/>
          <ac:spMkLst>
            <pc:docMk/>
            <pc:sldMk cId="1032495163" sldId="539"/>
            <ac:spMk id="34" creationId="{2AB1E3CB-D5AF-4049-B169-FD58642CF26E}"/>
          </ac:spMkLst>
        </pc:spChg>
        <pc:spChg chg="add mod">
          <ac:chgData name="Siniša Vuksan" userId="3af124f9-b8e7-46e3-9422-21ae1d17ac0b" providerId="ADAL" clId="{5107CAB1-1B5B-41D3-99FD-D4C2C6A5AE14}" dt="2021-09-17T13:22:32.103" v="2040" actId="20577"/>
          <ac:spMkLst>
            <pc:docMk/>
            <pc:sldMk cId="1032495163" sldId="539"/>
            <ac:spMk id="35" creationId="{FBBDE86E-EBE0-4A72-9FDA-09684E759F45}"/>
          </ac:spMkLst>
        </pc:spChg>
        <pc:picChg chg="mod">
          <ac:chgData name="Siniša Vuksan" userId="3af124f9-b8e7-46e3-9422-21ae1d17ac0b" providerId="ADAL" clId="{5107CAB1-1B5B-41D3-99FD-D4C2C6A5AE14}" dt="2021-09-17T13:17:56.169" v="1804" actId="1076"/>
          <ac:picMkLst>
            <pc:docMk/>
            <pc:sldMk cId="1032495163" sldId="539"/>
            <ac:picMk id="2" creationId="{79AB126F-5218-4223-8FB3-6BD5D18FF2B3}"/>
          </ac:picMkLst>
        </pc:picChg>
        <pc:picChg chg="mod">
          <ac:chgData name="Siniša Vuksan" userId="3af124f9-b8e7-46e3-9422-21ae1d17ac0b" providerId="ADAL" clId="{5107CAB1-1B5B-41D3-99FD-D4C2C6A5AE14}" dt="2021-09-17T13:14:31.873" v="1730" actId="14826"/>
          <ac:picMkLst>
            <pc:docMk/>
            <pc:sldMk cId="1032495163" sldId="539"/>
            <ac:picMk id="4" creationId="{1B2619D9-4F98-4A11-8FFE-57C7EB1F529A}"/>
          </ac:picMkLst>
        </pc:picChg>
      </pc:sldChg>
      <pc:sldChg chg="modSp add modAnim">
        <pc:chgData name="Siniša Vuksan" userId="3af124f9-b8e7-46e3-9422-21ae1d17ac0b" providerId="ADAL" clId="{5107CAB1-1B5B-41D3-99FD-D4C2C6A5AE14}" dt="2021-09-17T13:36:21.147" v="2367" actId="1035"/>
        <pc:sldMkLst>
          <pc:docMk/>
          <pc:sldMk cId="4078220203" sldId="540"/>
        </pc:sldMkLst>
        <pc:spChg chg="mod">
          <ac:chgData name="Siniša Vuksan" userId="3af124f9-b8e7-46e3-9422-21ae1d17ac0b" providerId="ADAL" clId="{5107CAB1-1B5B-41D3-99FD-D4C2C6A5AE14}" dt="2021-09-17T13:36:15.619" v="2363" actId="1076"/>
          <ac:spMkLst>
            <pc:docMk/>
            <pc:sldMk cId="4078220203" sldId="540"/>
            <ac:spMk id="7" creationId="{366C3C51-3EB9-400B-8A3E-D5267FAE3906}"/>
          </ac:spMkLst>
        </pc:spChg>
        <pc:picChg chg="mod">
          <ac:chgData name="Siniša Vuksan" userId="3af124f9-b8e7-46e3-9422-21ae1d17ac0b" providerId="ADAL" clId="{5107CAB1-1B5B-41D3-99FD-D4C2C6A5AE14}" dt="2021-09-17T13:36:21.147" v="2367" actId="1035"/>
          <ac:picMkLst>
            <pc:docMk/>
            <pc:sldMk cId="4078220203" sldId="540"/>
            <ac:picMk id="3" creationId="{897233A6-7FF5-468E-B995-FDF8254D1224}"/>
          </ac:picMkLst>
        </pc:picChg>
      </pc:sldChg>
      <pc:sldChg chg="modSp add modAnim">
        <pc:chgData name="Siniša Vuksan" userId="3af124f9-b8e7-46e3-9422-21ae1d17ac0b" providerId="ADAL" clId="{5107CAB1-1B5B-41D3-99FD-D4C2C6A5AE14}" dt="2021-09-17T13:39:02.725" v="2588" actId="1076"/>
        <pc:sldMkLst>
          <pc:docMk/>
          <pc:sldMk cId="620244156" sldId="541"/>
        </pc:sldMkLst>
        <pc:spChg chg="mod">
          <ac:chgData name="Siniša Vuksan" userId="3af124f9-b8e7-46e3-9422-21ae1d17ac0b" providerId="ADAL" clId="{5107CAB1-1B5B-41D3-99FD-D4C2C6A5AE14}" dt="2021-09-17T13:39:01.068" v="2587" actId="1076"/>
          <ac:spMkLst>
            <pc:docMk/>
            <pc:sldMk cId="620244156" sldId="541"/>
            <ac:spMk id="7" creationId="{366C3C51-3EB9-400B-8A3E-D5267FAE3906}"/>
          </ac:spMkLst>
        </pc:spChg>
        <pc:picChg chg="mod">
          <ac:chgData name="Siniša Vuksan" userId="3af124f9-b8e7-46e3-9422-21ae1d17ac0b" providerId="ADAL" clId="{5107CAB1-1B5B-41D3-99FD-D4C2C6A5AE14}" dt="2021-09-17T13:39:02.725" v="2588" actId="1076"/>
          <ac:picMkLst>
            <pc:docMk/>
            <pc:sldMk cId="620244156" sldId="541"/>
            <ac:picMk id="3" creationId="{897233A6-7FF5-468E-B995-FDF8254D1224}"/>
          </ac:picMkLst>
        </pc:picChg>
      </pc:sldChg>
    </pc:docChg>
  </pc:docChgLst>
  <pc:docChgLst>
    <pc:chgData name="Siniša ᵀᴴᴱ ᴼᴿᴵᴳᴵᴻᴬᴸ Wolfenstein" userId="215f646470bc261a" providerId="LiveId" clId="{B8286DF6-407A-4385-9B05-204537352E0F}"/>
  </pc:docChgLst>
  <pc:docChgLst>
    <pc:chgData name="Siniša ᵀᴴᴱ ᴼᴿᴵᴳᴵᴻᴬᴸ Wolfenstein" userId="215f646470bc261a" providerId="LiveId" clId="{02FC7EFA-2E7F-4788-AACD-E0736368D5A1}"/>
  </pc:docChgLst>
  <pc:docChgLst>
    <pc:chgData name="Siniša Vuksan" userId="3af124f9-b8e7-46e3-9422-21ae1d17ac0b" providerId="ADAL" clId="{60404417-70EA-4562-99B0-FF0AA0CDD73A}"/>
  </pc:docChgLst>
  <pc:docChgLst>
    <pc:chgData name="Siniša Vuksan" userId="3af124f9-b8e7-46e3-9422-21ae1d17ac0b" providerId="ADAL" clId="{D6F7B15F-22FF-425B-B979-1D15F7CB28F4}"/>
    <pc:docChg chg="undo custSel addSld delSld modSld sldOrd">
      <pc:chgData name="Siniša Vuksan" userId="3af124f9-b8e7-46e3-9422-21ae1d17ac0b" providerId="ADAL" clId="{D6F7B15F-22FF-425B-B979-1D15F7CB28F4}" dt="2021-08-29T11:40:46.508" v="3766" actId="2696"/>
      <pc:docMkLst>
        <pc:docMk/>
      </pc:docMkLst>
      <pc:sldChg chg="modSp setBg">
        <pc:chgData name="Siniša Vuksan" userId="3af124f9-b8e7-46e3-9422-21ae1d17ac0b" providerId="ADAL" clId="{D6F7B15F-22FF-425B-B979-1D15F7CB28F4}" dt="2021-08-28T09:42:26.919" v="308" actId="20577"/>
        <pc:sldMkLst>
          <pc:docMk/>
          <pc:sldMk cId="1473559465" sldId="256"/>
        </pc:sldMkLst>
        <pc:spChg chg="mod">
          <ac:chgData name="Siniša Vuksan" userId="3af124f9-b8e7-46e3-9422-21ae1d17ac0b" providerId="ADAL" clId="{D6F7B15F-22FF-425B-B979-1D15F7CB28F4}" dt="2021-08-28T09:42:20.573" v="298" actId="20577"/>
          <ac:spMkLst>
            <pc:docMk/>
            <pc:sldMk cId="1473559465" sldId="256"/>
            <ac:spMk id="2" creationId="{B16DF7CC-7E41-46FD-AD7B-E6616659F8A6}"/>
          </ac:spMkLst>
        </pc:spChg>
        <pc:spChg chg="mod">
          <ac:chgData name="Siniša Vuksan" userId="3af124f9-b8e7-46e3-9422-21ae1d17ac0b" providerId="ADAL" clId="{D6F7B15F-22FF-425B-B979-1D15F7CB28F4}" dt="2021-08-28T09:42:26.919" v="308" actId="20577"/>
          <ac:spMkLst>
            <pc:docMk/>
            <pc:sldMk cId="1473559465" sldId="256"/>
            <ac:spMk id="3" creationId="{1DEA2198-4687-4966-8D99-48F3FDF0BDE4}"/>
          </ac:spMkLst>
        </pc:spChg>
        <pc:picChg chg="mod">
          <ac:chgData name="Siniša Vuksan" userId="3af124f9-b8e7-46e3-9422-21ae1d17ac0b" providerId="ADAL" clId="{D6F7B15F-22FF-425B-B979-1D15F7CB28F4}" dt="2021-08-28T09:41:39.201" v="284" actId="14826"/>
          <ac:picMkLst>
            <pc:docMk/>
            <pc:sldMk cId="1473559465" sldId="256"/>
            <ac:picMk id="4" creationId="{BBF4E359-F972-4AC7-A8E6-4578E918FA28}"/>
          </ac:picMkLst>
        </pc:picChg>
      </pc:sldChg>
      <pc:sldChg chg="addSp modSp ord modAnim">
        <pc:chgData name="Siniša Vuksan" userId="3af124f9-b8e7-46e3-9422-21ae1d17ac0b" providerId="ADAL" clId="{D6F7B15F-22FF-425B-B979-1D15F7CB28F4}" dt="2021-08-28T10:26:30.203" v="1531"/>
        <pc:sldMkLst>
          <pc:docMk/>
          <pc:sldMk cId="386841859" sldId="436"/>
        </pc:sldMkLst>
        <pc:spChg chg="mod">
          <ac:chgData name="Siniša Vuksan" userId="3af124f9-b8e7-46e3-9422-21ae1d17ac0b" providerId="ADAL" clId="{D6F7B15F-22FF-425B-B979-1D15F7CB28F4}" dt="2021-08-28T10:22:41.749" v="1528" actId="1076"/>
          <ac:spMkLst>
            <pc:docMk/>
            <pc:sldMk cId="386841859" sldId="436"/>
            <ac:spMk id="6" creationId="{010AB125-9086-4261-98B4-FC5A0801347C}"/>
          </ac:spMkLst>
        </pc:spChg>
        <pc:spChg chg="mod">
          <ac:chgData name="Siniša Vuksan" userId="3af124f9-b8e7-46e3-9422-21ae1d17ac0b" providerId="ADAL" clId="{D6F7B15F-22FF-425B-B979-1D15F7CB28F4}" dt="2021-08-28T10:15:39.382" v="1257" actId="20577"/>
          <ac:spMkLst>
            <pc:docMk/>
            <pc:sldMk cId="386841859" sldId="436"/>
            <ac:spMk id="7" creationId="{0256D9EB-C20B-45FA-9F3D-124012366C9E}"/>
          </ac:spMkLst>
        </pc:spChg>
        <pc:spChg chg="add mod">
          <ac:chgData name="Siniša Vuksan" userId="3af124f9-b8e7-46e3-9422-21ae1d17ac0b" providerId="ADAL" clId="{D6F7B15F-22FF-425B-B979-1D15F7CB28F4}" dt="2021-08-28T10:22:50.417" v="1530" actId="20577"/>
          <ac:spMkLst>
            <pc:docMk/>
            <pc:sldMk cId="386841859" sldId="436"/>
            <ac:spMk id="8" creationId="{A9140E20-399B-44D7-A17A-5ED03BB41DC0}"/>
          </ac:spMkLst>
        </pc:spChg>
        <pc:picChg chg="mod">
          <ac:chgData name="Siniša Vuksan" userId="3af124f9-b8e7-46e3-9422-21ae1d17ac0b" providerId="ADAL" clId="{D6F7B15F-22FF-425B-B979-1D15F7CB28F4}" dt="2021-08-28T10:17:05.697" v="1262" actId="14100"/>
          <ac:picMkLst>
            <pc:docMk/>
            <pc:sldMk cId="386841859" sldId="436"/>
            <ac:picMk id="2" creationId="{79AB126F-5218-4223-8FB3-6BD5D18FF2B3}"/>
          </ac:picMkLst>
        </pc:picChg>
        <pc:picChg chg="mod">
          <ac:chgData name="Siniša Vuksan" userId="3af124f9-b8e7-46e3-9422-21ae1d17ac0b" providerId="ADAL" clId="{D6F7B15F-22FF-425B-B979-1D15F7CB28F4}" dt="2021-08-28T10:15:23.889" v="1253" actId="1076"/>
          <ac:picMkLst>
            <pc:docMk/>
            <pc:sldMk cId="386841859" sldId="436"/>
            <ac:picMk id="4" creationId="{1B2619D9-4F98-4A11-8FFE-57C7EB1F529A}"/>
          </ac:picMkLst>
        </pc:picChg>
        <pc:picChg chg="add mod">
          <ac:chgData name="Siniša Vuksan" userId="3af124f9-b8e7-46e3-9422-21ae1d17ac0b" providerId="ADAL" clId="{D6F7B15F-22FF-425B-B979-1D15F7CB28F4}" dt="2021-08-28T10:22:29.672" v="1527" actId="14100"/>
          <ac:picMkLst>
            <pc:docMk/>
            <pc:sldMk cId="386841859" sldId="436"/>
            <ac:picMk id="9" creationId="{AADD66E0-6FBF-4BC7-9ED8-276C2D6AA6C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DD6CAB6-5441-4599-A8D4-D4E76FCB98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825DCF62-B398-476F-9E88-B213C19552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745F8648-0AC4-4D90-9871-5ABA9806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E5B37978-18FC-48C9-B30D-5F0F720AE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2C7BC8A0-2A16-423B-937E-095D605D7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41259735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D61DBCC-C971-45FA-9EA1-2C8AFDA7C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60943C-33C2-45D4-A5A5-EF583CCD74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8A186C5B-2312-4523-8069-0C5E43F8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86D24B6-859D-4111-8E17-CDA0A75E2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AAF0501D-A1E8-42A9-9581-0F1D54F9E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0804875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="" xmlns:a16="http://schemas.microsoft.com/office/drawing/2014/main" id="{8BFF832B-F90F-441C-BDE6-073FC1A3A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="" xmlns:a16="http://schemas.microsoft.com/office/drawing/2014/main" id="{06A0C9CD-0A0A-4A25-B9D6-1E8A9E7A60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D93E8CBB-BFEA-4E4F-B868-DEC924AC8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445082C0-3A92-460B-8337-5853ABC69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D3B84FC0-4278-48E5-AB5A-B85EE4912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28102858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50DEE01-12F0-4218-A670-C05737164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F9F56EFB-BCAC-46F0-88BB-00213CA35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84A2E2C-61A4-4B17-AFDD-447C1ADD0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895E260F-3424-41EE-90DA-E09B6E5E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74E739F-0A00-481C-808E-8EA1982E6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92237138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5BA38AEC-140B-41A3-83CE-EAD58C6E6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B5A20F4F-B3ED-400A-B24C-1414471F3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0A1BAF0F-872D-4F6C-BD2B-535EA50CA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08916E41-8E75-406C-9E68-205450331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A860865-0820-4D07-83EC-2DE12488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97344404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F400A4-EF7A-4EB3-A50C-1C9D46C2C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A3658BF5-7FC4-486D-9D6E-F28EBAD3B7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18176D8D-8622-4F6A-98A1-FFDB350BDF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B8FF0E0-A96E-41FE-8994-7BC96C044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E3A05D16-C556-48C5-898E-BBA993205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F7A69F17-010E-4932-914B-A9E129DAD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2252022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6D8C8E65-0D63-429D-904C-11EA3CF1E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69E278DA-D9E4-4CA9-BB35-E2C1F552A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="" xmlns:a16="http://schemas.microsoft.com/office/drawing/2014/main" id="{E6E1C55E-3E0A-45CB-80B6-29B2B2CE0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="" xmlns:a16="http://schemas.microsoft.com/office/drawing/2014/main" id="{F8B5F8F7-B6E9-4E20-A02C-0E07273917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="" xmlns:a16="http://schemas.microsoft.com/office/drawing/2014/main" id="{88C3C540-9CD0-4695-B133-5A9F34CA1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="" xmlns:a16="http://schemas.microsoft.com/office/drawing/2014/main" id="{A4675D49-A2C9-47F8-B658-A0B5BCC64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="" xmlns:a16="http://schemas.microsoft.com/office/drawing/2014/main" id="{22D45190-C6E5-4B98-AF4C-670A83220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="" xmlns:a16="http://schemas.microsoft.com/office/drawing/2014/main" id="{A928B831-D472-4E9B-BDF9-127C5B5B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76856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F22DAB5-ECF8-4C8B-9284-9A768DDE5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="" xmlns:a16="http://schemas.microsoft.com/office/drawing/2014/main" id="{9BDEFBF9-BFFE-4685-B8DB-08DF78327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="" xmlns:a16="http://schemas.microsoft.com/office/drawing/2014/main" id="{48BDB420-698D-4FD6-9BCE-933C5BE5B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="" xmlns:a16="http://schemas.microsoft.com/office/drawing/2014/main" id="{A64B4EF5-3D49-46A7-867F-7BF38A2C1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0437370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="" xmlns:a16="http://schemas.microsoft.com/office/drawing/2014/main" id="{18B522E8-94C3-497E-9515-2464F4EB4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="" xmlns:a16="http://schemas.microsoft.com/office/drawing/2014/main" id="{1E29E425-E355-4002-A1E9-FD1851CA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="" xmlns:a16="http://schemas.microsoft.com/office/drawing/2014/main" id="{5B217C31-9C02-48F3-A193-6E5B1187A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61790640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D71662CF-0945-4F8D-A889-F95805BCB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="" xmlns:a16="http://schemas.microsoft.com/office/drawing/2014/main" id="{CDE1B38E-C61F-4162-BEF8-2D1F3408A4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805CB7DF-1634-4233-86F2-7AA36D2C3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FD8CCF68-592E-4973-B04C-64EC759C17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8DA68B31-02DF-406E-AC7D-302C7C7165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71A17FC2-55A1-48B3-978B-33BD5398B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6250957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AADC7390-C9D2-4513-A57A-C9A272CAD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="" xmlns:a16="http://schemas.microsoft.com/office/drawing/2014/main" id="{B6F32F34-B611-4B3D-B052-D735148E39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="" xmlns:a16="http://schemas.microsoft.com/office/drawing/2014/main" id="{E161115B-474D-4633-BABE-90D7E32B9C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="" xmlns:a16="http://schemas.microsoft.com/office/drawing/2014/main" id="{CD533EC9-5F15-4135-9402-DDB327BA8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="" xmlns:a16="http://schemas.microsoft.com/office/drawing/2014/main" id="{1BE3D81E-FE89-411B-887D-0E513D11D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="" xmlns:a16="http://schemas.microsoft.com/office/drawing/2014/main" id="{4EE1E0C0-36A8-4E85-8FC4-4E07C131D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10866927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="" xmlns:a16="http://schemas.microsoft.com/office/drawing/2014/main" id="{83698655-B947-4CE6-9E56-FB3E567E4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="" xmlns:a16="http://schemas.microsoft.com/office/drawing/2014/main" id="{46C3724C-2207-43DC-BC59-398DCF661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="" xmlns:a16="http://schemas.microsoft.com/office/drawing/2014/main" id="{5FB41622-4652-426C-8FBB-EE8B2A3408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C541F-3958-4ACD-9A42-0DEFED04E85B}" type="datetimeFigureOut">
              <a:rPr lang="hr-HR" smtClean="0"/>
              <a:pPr/>
              <a:t>20.9.2021.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="" xmlns:a16="http://schemas.microsoft.com/office/drawing/2014/main" id="{1A58F2BC-D5C8-49ED-8FB4-D39D29C814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="" xmlns:a16="http://schemas.microsoft.com/office/drawing/2014/main" id="{71F7A62B-11DC-4C81-A486-6B7004460F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1FEBB-520E-4B38-8A41-A294780F0C44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="" xmlns:p14="http://schemas.microsoft.com/office/powerpoint/2010/main" val="324542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hyperlink" Target="https://www.e-sfera.hr/dodatni-digitalni-sadrzaji/90ca172f-dd03-4574-95a6-c4617f1342f5/assets/audio/04_unit_1__lesson_5__exercises_5_7.mp3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.mp3"/><Relationship Id="rId6" Type="http://schemas.microsoft.com/office/2007/relationships/media" Target="../media/media1.mp3"/><Relationship Id="rId5" Type="http://schemas.openxmlformats.org/officeDocument/2006/relationships/hyperlink" Target="https://www.e-sfera.hr/dodatni-digitalni-sadrzaji/90ca172f-dd03-4574-95a6-c4617f1342f5/assets/audio/04_unit_1__lesson_5__exercises_5_7.mp3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bookwidgets.com/play/RB6LNRQ" TargetMode="External"/><Relationship Id="rId4" Type="http://schemas.openxmlformats.org/officeDocument/2006/relationships/hyperlink" Target="https://wordwall.net/play/11693/193/87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 bright="70000" contrast="-70000"/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B16DF7CC-7E41-46FD-AD7B-E6616659F8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29123" y="1461636"/>
            <a:ext cx="8643937" cy="2387600"/>
          </a:xfrm>
        </p:spPr>
        <p:txBody>
          <a:bodyPr>
            <a:normAutofit/>
          </a:bodyPr>
          <a:lstStyle/>
          <a:p>
            <a:pPr algn="r"/>
            <a:r>
              <a:rPr lang="hr-HR" sz="4400" b="1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UNIT 1; 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/>
            </a:r>
            <a:b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</a:b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All </a:t>
            </a:r>
            <a:r>
              <a:rPr lang="hr-HR" sz="4400" b="1" u="sng" dirty="0" err="1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too</a:t>
            </a:r>
            <a:r>
              <a:rPr lang="hr-HR" sz="4400" b="1" u="sng" dirty="0">
                <a:solidFill>
                  <a:schemeClr val="accent2"/>
                </a:solidFill>
                <a:latin typeface="+mn-lt"/>
                <a:ea typeface="Cambria" panose="02040503050406030204" pitchFamily="18" charset="0"/>
              </a:rPr>
              <a:t> human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="" xmlns:a16="http://schemas.microsoft.com/office/drawing/2014/main" id="{1DEA2198-4687-4966-8D99-48F3FDF0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05850" y="3309756"/>
            <a:ext cx="6367210" cy="1655762"/>
          </a:xfrm>
        </p:spPr>
        <p:txBody>
          <a:bodyPr anchor="ctr" anchorCtr="0">
            <a:normAutofit/>
          </a:bodyPr>
          <a:lstStyle/>
          <a:p>
            <a:pPr algn="r"/>
            <a:r>
              <a:rPr lang="hr-HR" sz="4400" i="1" dirty="0" err="1">
                <a:ea typeface="Cambria" panose="02040503050406030204" pitchFamily="18" charset="0"/>
                <a:cs typeface="+mj-cs"/>
              </a:rPr>
              <a:t>Lesson</a:t>
            </a:r>
            <a:r>
              <a:rPr lang="hr-HR" sz="4400" i="1" dirty="0">
                <a:ea typeface="Cambria" panose="02040503050406030204" pitchFamily="18" charset="0"/>
                <a:cs typeface="+mj-cs"/>
              </a:rPr>
              <a:t> 5; </a:t>
            </a:r>
            <a:r>
              <a:rPr lang="hr-HR" sz="4400" dirty="0" err="1">
                <a:ea typeface="Cambria" panose="02040503050406030204" pitchFamily="18" charset="0"/>
                <a:cs typeface="+mj-cs"/>
              </a:rPr>
              <a:t>Relationships</a:t>
            </a:r>
            <a:endParaRPr lang="hr-HR" sz="4400" dirty="0">
              <a:ea typeface="Cambria" panose="02040503050406030204" pitchFamily="18" charset="0"/>
              <a:cs typeface="+mj-cs"/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BBF4E359-F972-4AC7-A8E6-4578E918FA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737" y="1265322"/>
            <a:ext cx="3112021" cy="4410000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="" xmlns:a16="http://schemas.microsoft.com/office/drawing/2014/main" id="{18265CAC-98F9-4759-8430-FB78BED8A42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09360" y="4581074"/>
            <a:ext cx="5882640" cy="10942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735594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4840653" cy="6875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3" y="1204730"/>
            <a:ext cx="5405053" cy="331196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40653" y="67205"/>
            <a:ext cx="7351347" cy="732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Where</a:t>
            </a:r>
            <a:r>
              <a:rPr lang="hr-HR" sz="2000" b="1" dirty="0"/>
              <a:t> </a:t>
            </a:r>
            <a:r>
              <a:rPr lang="en-US" sz="2000" b="1" dirty="0"/>
              <a:t>can you hear these sentences? </a:t>
            </a:r>
            <a:r>
              <a:rPr lang="hr-HR" sz="2000" b="1" dirty="0"/>
              <a:t> </a:t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When can you</a:t>
            </a:r>
            <a:r>
              <a:rPr lang="hr-HR" sz="2000" b="1" dirty="0"/>
              <a:t> </a:t>
            </a:r>
            <a:r>
              <a:rPr lang="en-US" sz="2000" b="1" dirty="0"/>
              <a:t>hear them? </a:t>
            </a: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Who says </a:t>
            </a:r>
            <a:r>
              <a:rPr lang="hr-HR" sz="2000" b="1" dirty="0" err="1"/>
              <a:t>them</a:t>
            </a:r>
            <a:r>
              <a:rPr lang="en-US" sz="2000" b="1" dirty="0"/>
              <a:t>? Why? 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 do you feel</a:t>
            </a:r>
            <a:r>
              <a:rPr lang="hr-HR" sz="2000" b="1" dirty="0"/>
              <a:t> </a:t>
            </a:r>
            <a:r>
              <a:rPr lang="en-US" sz="2000" b="1" dirty="0"/>
              <a:t>when you hear something like that? 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How do</a:t>
            </a:r>
            <a:r>
              <a:rPr lang="hr-HR" sz="2000" b="1" dirty="0"/>
              <a:t> </a:t>
            </a:r>
            <a:r>
              <a:rPr lang="en-US" sz="2000" b="1" dirty="0"/>
              <a:t>you feel when you say something like that?</a:t>
            </a:r>
            <a:r>
              <a:rPr lang="hr-HR" sz="2000" b="1" dirty="0"/>
              <a:t> </a:t>
            </a:r>
            <a:br>
              <a:rPr lang="hr-HR" sz="2000" b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3389257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Open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exercise</a:t>
            </a:r>
            <a:r>
              <a:rPr lang="hr-HR" sz="2000" b="1" dirty="0"/>
              <a:t> </a:t>
            </a:r>
            <a:r>
              <a:rPr lang="hr-HR" sz="2000" b="1" dirty="0" err="1"/>
              <a:t>book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14.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39055" y="323273"/>
            <a:ext cx="7288540" cy="6520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Read</a:t>
            </a:r>
            <a:r>
              <a:rPr lang="hr-HR" sz="2000" b="1" dirty="0"/>
              <a:t> </a:t>
            </a:r>
            <a:r>
              <a:rPr lang="hr-HR" sz="2000" b="1" dirty="0" err="1"/>
              <a:t>and</a:t>
            </a:r>
            <a:r>
              <a:rPr lang="hr-HR" sz="2000" b="1" dirty="0"/>
              <a:t> insert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prepositions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2918691"/>
            <a:ext cx="4839054" cy="3974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>Do sad smo promišljali o odnosima između roditelja i djece, braće i sestara te prijatelja. A sada razmislite o drugoj vrsti odnosa – o ljubavi.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" y="-8769"/>
            <a:ext cx="4835514" cy="6857638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364" y="135455"/>
            <a:ext cx="4262770" cy="664558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459C3246-7021-431F-A091-510895B1FB93}"/>
              </a:ext>
            </a:extLst>
          </p:cNvPr>
          <p:cNvSpPr txBox="1">
            <a:spLocks/>
          </p:cNvSpPr>
          <p:nvPr/>
        </p:nvSpPr>
        <p:spPr>
          <a:xfrm>
            <a:off x="2188963" y="1105943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out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A517EA72-71A2-406B-BFEF-27E1F29A8709}"/>
              </a:ext>
            </a:extLst>
          </p:cNvPr>
          <p:cNvSpPr txBox="1">
            <a:spLocks/>
          </p:cNvSpPr>
          <p:nvPr/>
        </p:nvSpPr>
        <p:spPr>
          <a:xfrm>
            <a:off x="540446" y="1390357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through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7DA35E9E-60F3-4CA7-B13B-64C92D822C56}"/>
              </a:ext>
            </a:extLst>
          </p:cNvPr>
          <p:cNvSpPr txBox="1">
            <a:spLocks/>
          </p:cNvSpPr>
          <p:nvPr/>
        </p:nvSpPr>
        <p:spPr>
          <a:xfrm>
            <a:off x="2232222" y="1710825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along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96234B4A-8512-4EF9-A53B-DA59A9D816C0}"/>
              </a:ext>
            </a:extLst>
          </p:cNvPr>
          <p:cNvSpPr txBox="1">
            <a:spLocks/>
          </p:cNvSpPr>
          <p:nvPr/>
        </p:nvSpPr>
        <p:spPr>
          <a:xfrm>
            <a:off x="1102718" y="2012317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CF7D18FF-6B6B-45C4-AFF7-5D6D53CA404C}"/>
              </a:ext>
            </a:extLst>
          </p:cNvPr>
          <p:cNvSpPr txBox="1">
            <a:spLocks/>
          </p:cNvSpPr>
          <p:nvPr/>
        </p:nvSpPr>
        <p:spPr>
          <a:xfrm>
            <a:off x="2773796" y="2301863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up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A4195ECB-770C-42C6-BFA2-FCD191DB9FB6}"/>
              </a:ext>
            </a:extLst>
          </p:cNvPr>
          <p:cNvSpPr txBox="1">
            <a:spLocks/>
          </p:cNvSpPr>
          <p:nvPr/>
        </p:nvSpPr>
        <p:spPr>
          <a:xfrm>
            <a:off x="718751" y="2905011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out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218125FE-B1AC-4278-9B71-8CE84AB0A037}"/>
              </a:ext>
            </a:extLst>
          </p:cNvPr>
          <p:cNvSpPr txBox="1">
            <a:spLocks/>
          </p:cNvSpPr>
          <p:nvPr/>
        </p:nvSpPr>
        <p:spPr>
          <a:xfrm>
            <a:off x="3509379" y="3210816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D9E7C5E3-EA1C-4E31-884F-7FCE8AF44926}"/>
              </a:ext>
            </a:extLst>
          </p:cNvPr>
          <p:cNvSpPr txBox="1">
            <a:spLocks/>
          </p:cNvSpPr>
          <p:nvPr/>
        </p:nvSpPr>
        <p:spPr>
          <a:xfrm>
            <a:off x="2773795" y="387760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for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41FA6F5E-F1AB-41DD-A6BF-34E3B9DB27BB}"/>
              </a:ext>
            </a:extLst>
          </p:cNvPr>
          <p:cNvSpPr txBox="1">
            <a:spLocks/>
          </p:cNvSpPr>
          <p:nvPr/>
        </p:nvSpPr>
        <p:spPr>
          <a:xfrm>
            <a:off x="2573217" y="4180662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2764D39D-F1E2-4B81-AABB-B0B0AE86ABF4}"/>
              </a:ext>
            </a:extLst>
          </p:cNvPr>
          <p:cNvSpPr txBox="1">
            <a:spLocks/>
          </p:cNvSpPr>
          <p:nvPr/>
        </p:nvSpPr>
        <p:spPr>
          <a:xfrm>
            <a:off x="1511346" y="4485463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out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8D32C14F-36B8-49A1-B83A-6996F0077962}"/>
              </a:ext>
            </a:extLst>
          </p:cNvPr>
          <p:cNvSpPr txBox="1">
            <a:spLocks/>
          </p:cNvSpPr>
          <p:nvPr/>
        </p:nvSpPr>
        <p:spPr>
          <a:xfrm>
            <a:off x="3610218" y="4792939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out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322A3AB6-9201-4691-8B0E-FF5522D3E37A}"/>
              </a:ext>
            </a:extLst>
          </p:cNvPr>
          <p:cNvSpPr txBox="1">
            <a:spLocks/>
          </p:cNvSpPr>
          <p:nvPr/>
        </p:nvSpPr>
        <p:spPr>
          <a:xfrm>
            <a:off x="3235376" y="5403355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to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52489B03-23F6-4E95-8524-B97EABD4B379}"/>
              </a:ext>
            </a:extLst>
          </p:cNvPr>
          <p:cNvSpPr txBox="1">
            <a:spLocks/>
          </p:cNvSpPr>
          <p:nvPr/>
        </p:nvSpPr>
        <p:spPr>
          <a:xfrm>
            <a:off x="2188963" y="5710735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8D867626-17A0-40C4-BAC2-D436CF555A3B}"/>
              </a:ext>
            </a:extLst>
          </p:cNvPr>
          <p:cNvSpPr txBox="1">
            <a:spLocks/>
          </p:cNvSpPr>
          <p:nvPr/>
        </p:nvSpPr>
        <p:spPr>
          <a:xfrm>
            <a:off x="2779403" y="6000805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about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5" name="Rezervirano mjesto sadržaja 2">
            <a:extLst>
              <a:ext uri="{FF2B5EF4-FFF2-40B4-BE49-F238E27FC236}">
                <a16:creationId xmlns="" xmlns:a16="http://schemas.microsoft.com/office/drawing/2014/main" id="{78A62656-B4FD-4F9E-8688-5F845A89DBE0}"/>
              </a:ext>
            </a:extLst>
          </p:cNvPr>
          <p:cNvSpPr txBox="1">
            <a:spLocks/>
          </p:cNvSpPr>
          <p:nvPr/>
        </p:nvSpPr>
        <p:spPr>
          <a:xfrm>
            <a:off x="2067516" y="6340974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in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6" name="Rezervirano mjesto sadržaja 2">
            <a:extLst>
              <a:ext uri="{FF2B5EF4-FFF2-40B4-BE49-F238E27FC236}">
                <a16:creationId xmlns="" xmlns:a16="http://schemas.microsoft.com/office/drawing/2014/main" id="{A616D179-A040-4242-A4FD-4D813538DAEF}"/>
              </a:ext>
            </a:extLst>
          </p:cNvPr>
          <p:cNvSpPr txBox="1">
            <a:spLocks/>
          </p:cNvSpPr>
          <p:nvPr/>
        </p:nvSpPr>
        <p:spPr>
          <a:xfrm>
            <a:off x="4054174" y="386566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|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E9E71C5C-14CC-418B-9B04-E5321F44654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102948" y="1982284"/>
            <a:ext cx="4408031" cy="47647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7" name="Rezervirano mjesto sadržaja 2">
            <a:extLst>
              <a:ext uri="{FF2B5EF4-FFF2-40B4-BE49-F238E27FC236}">
                <a16:creationId xmlns="" xmlns:a16="http://schemas.microsoft.com/office/drawing/2014/main" id="{3357FE5B-C2B4-48AD-B73B-D7896E01145D}"/>
              </a:ext>
            </a:extLst>
          </p:cNvPr>
          <p:cNvSpPr txBox="1">
            <a:spLocks/>
          </p:cNvSpPr>
          <p:nvPr/>
        </p:nvSpPr>
        <p:spPr>
          <a:xfrm>
            <a:off x="4906501" y="1257986"/>
            <a:ext cx="7288540" cy="6520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Answer</a:t>
            </a:r>
            <a:r>
              <a:rPr lang="hr-HR" sz="2000" b="1" dirty="0"/>
              <a:t> </a:t>
            </a:r>
            <a:r>
              <a:rPr lang="hr-HR" sz="2000" b="1" dirty="0" err="1"/>
              <a:t>with</a:t>
            </a:r>
            <a:r>
              <a:rPr lang="hr-HR" sz="2000" b="1" dirty="0"/>
              <a:t> </a:t>
            </a:r>
            <a:r>
              <a:rPr lang="hr-HR" sz="2000" b="1" i="1" u="sng" dirty="0" err="1"/>
              <a:t>Yes</a:t>
            </a:r>
            <a:r>
              <a:rPr lang="hr-HR" sz="2000" b="1" i="1" u="sng" dirty="0"/>
              <a:t>, he </a:t>
            </a:r>
            <a:r>
              <a:rPr lang="hr-HR" sz="2000" b="1" i="1" u="sng" dirty="0" err="1"/>
              <a:t>does</a:t>
            </a:r>
            <a:r>
              <a:rPr lang="hr-HR" sz="2000" b="1" i="1" u="sng" dirty="0"/>
              <a:t> </a:t>
            </a:r>
            <a:r>
              <a:rPr lang="hr-HR" sz="2000" b="1" dirty="0"/>
              <a:t>or </a:t>
            </a:r>
            <a:r>
              <a:rPr lang="hr-HR" sz="2000" b="1" i="1" u="sng" dirty="0"/>
              <a:t>No, he </a:t>
            </a:r>
            <a:r>
              <a:rPr lang="hr-HR" sz="2000" b="1" i="1" u="sng" dirty="0" err="1"/>
              <a:t>doesn</a:t>
            </a:r>
            <a:r>
              <a:rPr lang="hr-HR" sz="2000" b="1" i="1" u="sng" dirty="0"/>
              <a:t>’t</a:t>
            </a:r>
            <a:r>
              <a:rPr lang="hr-HR" sz="2000" b="1" dirty="0"/>
              <a:t>.</a:t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28" name="Rezervirano mjesto sadržaja 2">
            <a:extLst>
              <a:ext uri="{FF2B5EF4-FFF2-40B4-BE49-F238E27FC236}">
                <a16:creationId xmlns="" xmlns:a16="http://schemas.microsoft.com/office/drawing/2014/main" id="{4BE21538-DC09-4471-97E3-0B9F06F4AE10}"/>
              </a:ext>
            </a:extLst>
          </p:cNvPr>
          <p:cNvSpPr txBox="1">
            <a:spLocks/>
          </p:cNvSpPr>
          <p:nvPr/>
        </p:nvSpPr>
        <p:spPr>
          <a:xfrm>
            <a:off x="5277346" y="2943211"/>
            <a:ext cx="423363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Yes</a:t>
            </a:r>
            <a:r>
              <a:rPr lang="hr-HR" sz="2200" i="1" dirty="0">
                <a:solidFill>
                  <a:srgbClr val="FF0000"/>
                </a:solidFill>
              </a:rPr>
              <a:t>, he </a:t>
            </a:r>
            <a:r>
              <a:rPr lang="hr-HR" sz="2200" i="1" dirty="0" err="1">
                <a:solidFill>
                  <a:srgbClr val="FF0000"/>
                </a:solidFill>
              </a:rPr>
              <a:t>does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9" name="Rezervirano mjesto sadržaja 2">
            <a:extLst>
              <a:ext uri="{FF2B5EF4-FFF2-40B4-BE49-F238E27FC236}">
                <a16:creationId xmlns="" xmlns:a16="http://schemas.microsoft.com/office/drawing/2014/main" id="{34A9D2AF-41D3-4BDA-B9A5-C975808E3FAB}"/>
              </a:ext>
            </a:extLst>
          </p:cNvPr>
          <p:cNvSpPr txBox="1">
            <a:spLocks/>
          </p:cNvSpPr>
          <p:nvPr/>
        </p:nvSpPr>
        <p:spPr>
          <a:xfrm>
            <a:off x="5277345" y="3941072"/>
            <a:ext cx="423363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No, he </a:t>
            </a: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" name="Rezervirano mjesto sadržaja 2">
            <a:extLst>
              <a:ext uri="{FF2B5EF4-FFF2-40B4-BE49-F238E27FC236}">
                <a16:creationId xmlns="" xmlns:a16="http://schemas.microsoft.com/office/drawing/2014/main" id="{CB7D58C1-3340-4138-9632-D457FF3FCD4E}"/>
              </a:ext>
            </a:extLst>
          </p:cNvPr>
          <p:cNvSpPr txBox="1">
            <a:spLocks/>
          </p:cNvSpPr>
          <p:nvPr/>
        </p:nvSpPr>
        <p:spPr>
          <a:xfrm>
            <a:off x="5277345" y="4937766"/>
            <a:ext cx="423363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No, he </a:t>
            </a:r>
            <a:r>
              <a:rPr lang="hr-HR" sz="2200" i="1" dirty="0" err="1">
                <a:solidFill>
                  <a:srgbClr val="FF0000"/>
                </a:solidFill>
              </a:rPr>
              <a:t>doesn’t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1" name="Rezervirano mjesto sadržaja 2">
            <a:extLst>
              <a:ext uri="{FF2B5EF4-FFF2-40B4-BE49-F238E27FC236}">
                <a16:creationId xmlns="" xmlns:a16="http://schemas.microsoft.com/office/drawing/2014/main" id="{F4CBE1A2-8481-4DB5-9019-CAA77D85C155}"/>
              </a:ext>
            </a:extLst>
          </p:cNvPr>
          <p:cNvSpPr txBox="1">
            <a:spLocks/>
          </p:cNvSpPr>
          <p:nvPr/>
        </p:nvSpPr>
        <p:spPr>
          <a:xfrm>
            <a:off x="5277345" y="5951224"/>
            <a:ext cx="4233633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Yes</a:t>
            </a:r>
            <a:r>
              <a:rPr lang="hr-HR" sz="2200" i="1" dirty="0">
                <a:solidFill>
                  <a:srgbClr val="FF0000"/>
                </a:solidFill>
              </a:rPr>
              <a:t>, he </a:t>
            </a:r>
            <a:r>
              <a:rPr lang="hr-HR" sz="2200" i="1" dirty="0" err="1">
                <a:solidFill>
                  <a:srgbClr val="FF0000"/>
                </a:solidFill>
              </a:rPr>
              <a:t>does</a:t>
            </a:r>
            <a:r>
              <a:rPr lang="hr-HR" sz="2200" i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740403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 build="p"/>
      <p:bldP spid="28" grpId="0"/>
      <p:bldP spid="29" grpId="0"/>
      <p:bldP spid="30" grpId="0"/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36"/>
            <a:ext cx="4840653" cy="6867256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385570"/>
            <a:ext cx="9456811" cy="4317790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40653" y="453024"/>
            <a:ext cx="7351347" cy="73218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Find a pair in class. Imagine that you were</a:t>
            </a:r>
            <a:r>
              <a:rPr lang="hr-HR" sz="2000" b="1" dirty="0"/>
              <a:t> </a:t>
            </a:r>
            <a:r>
              <a:rPr lang="en-US" sz="2000" b="1" dirty="0"/>
              <a:t>Brian and Lara. You were on the date</a:t>
            </a:r>
            <a:r>
              <a:rPr lang="hr-HR" sz="2000" b="1" dirty="0"/>
              <a:t> </a:t>
            </a:r>
            <a:r>
              <a:rPr lang="en-US" sz="2000" b="1" dirty="0"/>
              <a:t>described in exercise 1. Brian texts Lara</a:t>
            </a:r>
            <a:r>
              <a:rPr lang="hr-HR" sz="2000" b="1" dirty="0"/>
              <a:t> </a:t>
            </a:r>
            <a:r>
              <a:rPr lang="en-US" sz="2000" b="1" dirty="0"/>
              <a:t>two days later. Pick one of the options and</a:t>
            </a:r>
            <a:r>
              <a:rPr lang="hr-HR" sz="2000" b="1" dirty="0"/>
              <a:t> </a:t>
            </a:r>
            <a:r>
              <a:rPr lang="en-US" sz="2000" b="1" dirty="0"/>
              <a:t>write down the messages they send to</a:t>
            </a:r>
            <a:r>
              <a:rPr lang="hr-HR" sz="2000" b="1" dirty="0"/>
              <a:t> </a:t>
            </a:r>
            <a:r>
              <a:rPr lang="en-US" sz="2000" b="1" dirty="0"/>
              <a:t>each other</a:t>
            </a:r>
            <a:r>
              <a:rPr lang="en-US" sz="2000" b="1" dirty="0" smtClean="0"/>
              <a:t>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61887863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11" y="0"/>
            <a:ext cx="4824845" cy="6861825"/>
          </a:xfrm>
          <a:prstGeom prst="rect">
            <a:avLst/>
          </a:prstGeom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On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next</a:t>
            </a:r>
            <a:r>
              <a:rPr lang="hr-HR" sz="2000" b="1" dirty="0"/>
              <a:t> </a:t>
            </a:r>
            <a:r>
              <a:rPr lang="hr-HR" sz="2000" b="1" dirty="0" err="1"/>
              <a:t>page</a:t>
            </a:r>
            <a:r>
              <a:rPr lang="hr-HR" sz="2000" b="1" dirty="0"/>
              <a:t>, </a:t>
            </a:r>
            <a:r>
              <a:rPr lang="hr-HR" sz="2000" b="1" dirty="0" err="1"/>
              <a:t>page</a:t>
            </a:r>
            <a:r>
              <a:rPr lang="hr-HR" sz="2000" b="1" dirty="0"/>
              <a:t> 15.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30" y="1048871"/>
            <a:ext cx="10237907" cy="5620134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0009" y="358588"/>
            <a:ext cx="7341991" cy="5270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Read the text about Valentine’s Day.</a:t>
            </a:r>
            <a:r>
              <a:rPr lang="hr-HR" sz="2000" b="1" dirty="0"/>
              <a:t> </a:t>
            </a:r>
            <a:r>
              <a:rPr lang="en-US" sz="2000" b="1" dirty="0"/>
              <a:t>Insert the missing words.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i="1" dirty="0"/>
          </a:p>
        </p:txBody>
      </p:sp>
      <p:sp>
        <p:nvSpPr>
          <p:cNvPr id="16" name="Rezervirano mjesto sadržaja 2">
            <a:extLst>
              <a:ext uri="{FF2B5EF4-FFF2-40B4-BE49-F238E27FC236}">
                <a16:creationId xmlns="" xmlns:a16="http://schemas.microsoft.com/office/drawing/2014/main" id="{C9384C44-3718-46EF-A569-0D8404301262}"/>
              </a:ext>
            </a:extLst>
          </p:cNvPr>
          <p:cNvSpPr txBox="1">
            <a:spLocks/>
          </p:cNvSpPr>
          <p:nvPr/>
        </p:nvSpPr>
        <p:spPr>
          <a:xfrm>
            <a:off x="1973810" y="163486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stoljeće</a:t>
            </a:r>
          </a:p>
        </p:txBody>
      </p:sp>
      <p:sp>
        <p:nvSpPr>
          <p:cNvPr id="17" name="Rezervirano mjesto sadržaja 2">
            <a:extLst>
              <a:ext uri="{FF2B5EF4-FFF2-40B4-BE49-F238E27FC236}">
                <a16:creationId xmlns="" xmlns:a16="http://schemas.microsoft.com/office/drawing/2014/main" id="{0DD1E874-37BC-4143-92F4-593148E8B455}"/>
              </a:ext>
            </a:extLst>
          </p:cNvPr>
          <p:cNvSpPr txBox="1">
            <a:spLocks/>
          </p:cNvSpPr>
          <p:nvPr/>
        </p:nvSpPr>
        <p:spPr>
          <a:xfrm>
            <a:off x="3095062" y="163486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poruke</a:t>
            </a:r>
          </a:p>
        </p:txBody>
      </p:sp>
      <p:sp>
        <p:nvSpPr>
          <p:cNvPr id="18" name="Rezervirano mjesto sadržaja 2">
            <a:extLst>
              <a:ext uri="{FF2B5EF4-FFF2-40B4-BE49-F238E27FC236}">
                <a16:creationId xmlns="" xmlns:a16="http://schemas.microsoft.com/office/drawing/2014/main" id="{01C6A30F-9AF6-4811-8136-8AF7077DAB74}"/>
              </a:ext>
            </a:extLst>
          </p:cNvPr>
          <p:cNvSpPr txBox="1">
            <a:spLocks/>
          </p:cNvSpPr>
          <p:nvPr/>
        </p:nvSpPr>
        <p:spPr>
          <a:xfrm>
            <a:off x="4377482" y="1625648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zahvalnost</a:t>
            </a:r>
          </a:p>
        </p:txBody>
      </p:sp>
      <p:sp>
        <p:nvSpPr>
          <p:cNvPr id="19" name="Rezervirano mjesto sadržaja 2">
            <a:extLst>
              <a:ext uri="{FF2B5EF4-FFF2-40B4-BE49-F238E27FC236}">
                <a16:creationId xmlns="" xmlns:a16="http://schemas.microsoft.com/office/drawing/2014/main" id="{7792B119-D32E-4B53-B49E-25F8645EC653}"/>
              </a:ext>
            </a:extLst>
          </p:cNvPr>
          <p:cNvSpPr txBox="1">
            <a:spLocks/>
          </p:cNvSpPr>
          <p:nvPr/>
        </p:nvSpPr>
        <p:spPr>
          <a:xfrm>
            <a:off x="2073591" y="1970341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veljača</a:t>
            </a:r>
          </a:p>
        </p:txBody>
      </p:sp>
      <p:sp>
        <p:nvSpPr>
          <p:cNvPr id="20" name="Rezervirano mjesto sadržaja 2">
            <a:extLst>
              <a:ext uri="{FF2B5EF4-FFF2-40B4-BE49-F238E27FC236}">
                <a16:creationId xmlns="" xmlns:a16="http://schemas.microsoft.com/office/drawing/2014/main" id="{35CB82E3-8B3B-4DC4-B542-289BAC929C13}"/>
              </a:ext>
            </a:extLst>
          </p:cNvPr>
          <p:cNvSpPr txBox="1">
            <a:spLocks/>
          </p:cNvSpPr>
          <p:nvPr/>
        </p:nvSpPr>
        <p:spPr>
          <a:xfrm>
            <a:off x="3335052" y="197034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strijele</a:t>
            </a:r>
          </a:p>
        </p:txBody>
      </p:sp>
      <p:sp>
        <p:nvSpPr>
          <p:cNvPr id="21" name="Rezervirano mjesto sadržaja 2">
            <a:extLst>
              <a:ext uri="{FF2B5EF4-FFF2-40B4-BE49-F238E27FC236}">
                <a16:creationId xmlns="" xmlns:a16="http://schemas.microsoft.com/office/drawing/2014/main" id="{098DA1D9-050D-49B1-9AC0-BBDD1304C1C8}"/>
              </a:ext>
            </a:extLst>
          </p:cNvPr>
          <p:cNvSpPr txBox="1">
            <a:spLocks/>
          </p:cNvSpPr>
          <p:nvPr/>
        </p:nvSpPr>
        <p:spPr>
          <a:xfrm>
            <a:off x="4495295" y="198426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sveti</a:t>
            </a:r>
          </a:p>
        </p:txBody>
      </p:sp>
      <p:sp>
        <p:nvSpPr>
          <p:cNvPr id="22" name="Rezervirano mjesto sadržaja 2">
            <a:extLst>
              <a:ext uri="{FF2B5EF4-FFF2-40B4-BE49-F238E27FC236}">
                <a16:creationId xmlns="" xmlns:a16="http://schemas.microsoft.com/office/drawing/2014/main" id="{360FE6B2-FBE0-439E-9722-7A1C1525BACD}"/>
              </a:ext>
            </a:extLst>
          </p:cNvPr>
          <p:cNvSpPr txBox="1">
            <a:spLocks/>
          </p:cNvSpPr>
          <p:nvPr/>
        </p:nvSpPr>
        <p:spPr>
          <a:xfrm>
            <a:off x="5509469" y="1970363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parovi</a:t>
            </a:r>
          </a:p>
        </p:txBody>
      </p:sp>
      <p:sp>
        <p:nvSpPr>
          <p:cNvPr id="23" name="Rezervirano mjesto sadržaja 2">
            <a:extLst>
              <a:ext uri="{FF2B5EF4-FFF2-40B4-BE49-F238E27FC236}">
                <a16:creationId xmlns="" xmlns:a16="http://schemas.microsoft.com/office/drawing/2014/main" id="{7569C227-AD7A-43E4-8BB0-134EA43037F8}"/>
              </a:ext>
            </a:extLst>
          </p:cNvPr>
          <p:cNvSpPr txBox="1">
            <a:spLocks/>
          </p:cNvSpPr>
          <p:nvPr/>
        </p:nvSpPr>
        <p:spPr>
          <a:xfrm>
            <a:off x="2043954" y="2325191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prigoda</a:t>
            </a:r>
          </a:p>
        </p:txBody>
      </p:sp>
      <p:sp>
        <p:nvSpPr>
          <p:cNvPr id="24" name="Rezervirano mjesto sadržaja 2">
            <a:extLst>
              <a:ext uri="{FF2B5EF4-FFF2-40B4-BE49-F238E27FC236}">
                <a16:creationId xmlns="" xmlns:a16="http://schemas.microsoft.com/office/drawing/2014/main" id="{9379973A-B35B-4692-B323-60D596B3B084}"/>
              </a:ext>
            </a:extLst>
          </p:cNvPr>
          <p:cNvSpPr txBox="1">
            <a:spLocks/>
          </p:cNvSpPr>
          <p:nvPr/>
        </p:nvSpPr>
        <p:spPr>
          <a:xfrm>
            <a:off x="3334638" y="230582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slobodno</a:t>
            </a:r>
          </a:p>
        </p:txBody>
      </p:sp>
      <p:sp>
        <p:nvSpPr>
          <p:cNvPr id="25" name="Rezervirano mjesto sadržaja 2">
            <a:extLst>
              <a:ext uri="{FF2B5EF4-FFF2-40B4-BE49-F238E27FC236}">
                <a16:creationId xmlns="" xmlns:a16="http://schemas.microsoft.com/office/drawing/2014/main" id="{6F27E630-91EA-4073-8FE3-2E5191E91BC6}"/>
              </a:ext>
            </a:extLst>
          </p:cNvPr>
          <p:cNvSpPr txBox="1">
            <a:spLocks/>
          </p:cNvSpPr>
          <p:nvPr/>
        </p:nvSpPr>
        <p:spPr>
          <a:xfrm>
            <a:off x="4437319" y="230582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1600" i="1" dirty="0">
                <a:solidFill>
                  <a:schemeClr val="accent2"/>
                </a:solidFill>
              </a:rPr>
              <a:t>ubijen</a:t>
            </a:r>
          </a:p>
        </p:txBody>
      </p:sp>
      <p:sp>
        <p:nvSpPr>
          <p:cNvPr id="26" name="Rezervirano mjesto sadržaja 2">
            <a:extLst>
              <a:ext uri="{FF2B5EF4-FFF2-40B4-BE49-F238E27FC236}">
                <a16:creationId xmlns="" xmlns:a16="http://schemas.microsoft.com/office/drawing/2014/main" id="{A18C698A-D31C-45BB-BC15-1083C591569B}"/>
              </a:ext>
            </a:extLst>
          </p:cNvPr>
          <p:cNvSpPr txBox="1">
            <a:spLocks/>
          </p:cNvSpPr>
          <p:nvPr/>
        </p:nvSpPr>
        <p:spPr>
          <a:xfrm>
            <a:off x="5236964" y="2884782"/>
            <a:ext cx="1450707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February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7" name="Rezervirano mjesto sadržaja 2">
            <a:extLst>
              <a:ext uri="{FF2B5EF4-FFF2-40B4-BE49-F238E27FC236}">
                <a16:creationId xmlns="" xmlns:a16="http://schemas.microsoft.com/office/drawing/2014/main" id="{38C11B53-8B90-4290-B689-8F8F650480FF}"/>
              </a:ext>
            </a:extLst>
          </p:cNvPr>
          <p:cNvSpPr txBox="1">
            <a:spLocks/>
          </p:cNvSpPr>
          <p:nvPr/>
        </p:nvSpPr>
        <p:spPr>
          <a:xfrm>
            <a:off x="2616237" y="323463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occasion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28" name="Rezervirano mjesto sadržaja 2">
            <a:extLst>
              <a:ext uri="{FF2B5EF4-FFF2-40B4-BE49-F238E27FC236}">
                <a16:creationId xmlns="" xmlns:a16="http://schemas.microsoft.com/office/drawing/2014/main" id="{B5F35177-50FB-4BE6-BCF3-F7C6CDFB02C1}"/>
              </a:ext>
            </a:extLst>
          </p:cNvPr>
          <p:cNvSpPr txBox="1">
            <a:spLocks/>
          </p:cNvSpPr>
          <p:nvPr/>
        </p:nvSpPr>
        <p:spPr>
          <a:xfrm>
            <a:off x="2463837" y="439157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notes</a:t>
            </a:r>
          </a:p>
        </p:txBody>
      </p:sp>
      <p:sp>
        <p:nvSpPr>
          <p:cNvPr id="29" name="Rezervirano mjesto sadržaja 2">
            <a:extLst>
              <a:ext uri="{FF2B5EF4-FFF2-40B4-BE49-F238E27FC236}">
                <a16:creationId xmlns="" xmlns:a16="http://schemas.microsoft.com/office/drawing/2014/main" id="{22E5AF15-F126-4E9D-A8BC-8472F1E193F9}"/>
              </a:ext>
            </a:extLst>
          </p:cNvPr>
          <p:cNvSpPr txBox="1">
            <a:spLocks/>
          </p:cNvSpPr>
          <p:nvPr/>
        </p:nvSpPr>
        <p:spPr>
          <a:xfrm>
            <a:off x="4608192" y="5109984"/>
            <a:ext cx="1864326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appreciation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0" name="Rezervirano mjesto sadržaja 2">
            <a:extLst>
              <a:ext uri="{FF2B5EF4-FFF2-40B4-BE49-F238E27FC236}">
                <a16:creationId xmlns="" xmlns:a16="http://schemas.microsoft.com/office/drawing/2014/main" id="{9ECA0414-038F-4159-A8A3-FDEEC76BA3E8}"/>
              </a:ext>
            </a:extLst>
          </p:cNvPr>
          <p:cNvSpPr txBox="1">
            <a:spLocks/>
          </p:cNvSpPr>
          <p:nvPr/>
        </p:nvSpPr>
        <p:spPr>
          <a:xfrm>
            <a:off x="4357511" y="5837803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arrows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1" name="Rezervirano mjesto sadržaja 2">
            <a:extLst>
              <a:ext uri="{FF2B5EF4-FFF2-40B4-BE49-F238E27FC236}">
                <a16:creationId xmlns="" xmlns:a16="http://schemas.microsoft.com/office/drawing/2014/main" id="{19B0F44B-1F69-4A43-8970-8C6F858269BF}"/>
              </a:ext>
            </a:extLst>
          </p:cNvPr>
          <p:cNvSpPr txBox="1">
            <a:spLocks/>
          </p:cNvSpPr>
          <p:nvPr/>
        </p:nvSpPr>
        <p:spPr>
          <a:xfrm>
            <a:off x="6978372" y="3317004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saint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2" name="Rezervirano mjesto sadržaja 2">
            <a:extLst>
              <a:ext uri="{FF2B5EF4-FFF2-40B4-BE49-F238E27FC236}">
                <a16:creationId xmlns="" xmlns:a16="http://schemas.microsoft.com/office/drawing/2014/main" id="{C6B1AA7E-199C-46D1-9036-72C57B3ABBFC}"/>
              </a:ext>
            </a:extLst>
          </p:cNvPr>
          <p:cNvSpPr txBox="1">
            <a:spLocks/>
          </p:cNvSpPr>
          <p:nvPr/>
        </p:nvSpPr>
        <p:spPr>
          <a:xfrm>
            <a:off x="7900297" y="3678706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century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3" name="Rezervirano mjesto sadržaja 2">
            <a:extLst>
              <a:ext uri="{FF2B5EF4-FFF2-40B4-BE49-F238E27FC236}">
                <a16:creationId xmlns="" xmlns:a16="http://schemas.microsoft.com/office/drawing/2014/main" id="{F18E00C6-BCE3-4A99-B07F-1FA1D5B86CE4}"/>
              </a:ext>
            </a:extLst>
          </p:cNvPr>
          <p:cNvSpPr txBox="1">
            <a:spLocks/>
          </p:cNvSpPr>
          <p:nvPr/>
        </p:nvSpPr>
        <p:spPr>
          <a:xfrm>
            <a:off x="8141528" y="4409500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freely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4" name="Rezervirano mjesto sadržaja 2">
            <a:extLst>
              <a:ext uri="{FF2B5EF4-FFF2-40B4-BE49-F238E27FC236}">
                <a16:creationId xmlns="" xmlns:a16="http://schemas.microsoft.com/office/drawing/2014/main" id="{2AB1E3CB-D5AF-4049-B169-FD58642CF26E}"/>
              </a:ext>
            </a:extLst>
          </p:cNvPr>
          <p:cNvSpPr txBox="1">
            <a:spLocks/>
          </p:cNvSpPr>
          <p:nvPr/>
        </p:nvSpPr>
        <p:spPr>
          <a:xfrm>
            <a:off x="9806245" y="5136879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couples</a:t>
            </a:r>
            <a:endParaRPr lang="hr-HR" sz="2200" i="1" dirty="0">
              <a:solidFill>
                <a:srgbClr val="FF0000"/>
              </a:solidFill>
            </a:endParaRPr>
          </a:p>
        </p:txBody>
      </p:sp>
      <p:sp>
        <p:nvSpPr>
          <p:cNvPr id="35" name="Rezervirano mjesto sadržaja 2">
            <a:extLst>
              <a:ext uri="{FF2B5EF4-FFF2-40B4-BE49-F238E27FC236}">
                <a16:creationId xmlns="" xmlns:a16="http://schemas.microsoft.com/office/drawing/2014/main" id="{FBBDE86E-EBE0-4A72-9FDA-09684E759F45}"/>
              </a:ext>
            </a:extLst>
          </p:cNvPr>
          <p:cNvSpPr txBox="1">
            <a:spLocks/>
          </p:cNvSpPr>
          <p:nvPr/>
        </p:nvSpPr>
        <p:spPr>
          <a:xfrm>
            <a:off x="9817447" y="5864424"/>
            <a:ext cx="126244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 err="1">
                <a:solidFill>
                  <a:srgbClr val="FF0000"/>
                </a:solidFill>
              </a:rPr>
              <a:t>killed</a:t>
            </a:r>
            <a:endParaRPr lang="hr-HR" sz="2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24951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" y="5703"/>
            <a:ext cx="4807356" cy="684334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415" y="723474"/>
            <a:ext cx="8690262" cy="560415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9215718" y="986123"/>
            <a:ext cx="2976282" cy="6391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Look at these Valentine’s cards.</a:t>
            </a:r>
            <a:r>
              <a:rPr lang="hr-HR" sz="2000" b="1" dirty="0"/>
              <a:t> </a:t>
            </a:r>
            <a:r>
              <a:rPr lang="en-US" sz="2000" b="1" dirty="0"/>
              <a:t>Choose one and make up a story.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Odaberi jednu od čestitki za Valentinovo i osmisli priču. </a:t>
            </a:r>
          </a:p>
          <a:p>
            <a:pPr marL="0" indent="0">
              <a:buNone/>
            </a:pPr>
            <a:r>
              <a:rPr lang="hr-HR" sz="2000" b="1" dirty="0"/>
              <a:t>Who </a:t>
            </a:r>
            <a:r>
              <a:rPr lang="hr-HR" sz="2000" b="1" dirty="0" err="1"/>
              <a:t>wrote</a:t>
            </a:r>
            <a:r>
              <a:rPr lang="hr-HR" sz="2000" b="1" dirty="0"/>
              <a:t> </a:t>
            </a:r>
            <a:r>
              <a:rPr lang="hr-HR" sz="2000" b="1" dirty="0" err="1"/>
              <a:t>it</a:t>
            </a:r>
            <a:r>
              <a:rPr lang="hr-HR" sz="2000" b="1" dirty="0"/>
              <a:t> to </a:t>
            </a:r>
            <a:r>
              <a:rPr lang="hr-HR" sz="2000" b="1" dirty="0" err="1"/>
              <a:t>whom</a:t>
            </a:r>
            <a:r>
              <a:rPr lang="hr-HR" sz="2000" b="1" dirty="0"/>
              <a:t>? </a:t>
            </a:r>
            <a:r>
              <a:rPr lang="hr-HR" sz="2000" i="1" dirty="0"/>
              <a:t>Tko je čestitku poslao kome?</a:t>
            </a:r>
          </a:p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they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each</a:t>
            </a:r>
            <a:r>
              <a:rPr lang="hr-HR" sz="2000" b="1" dirty="0"/>
              <a:t> </a:t>
            </a:r>
            <a:r>
              <a:rPr lang="hr-HR" sz="2000" b="1" dirty="0" err="1"/>
              <a:t>other</a:t>
            </a:r>
            <a:r>
              <a:rPr lang="hr-HR" sz="2000" b="1" dirty="0"/>
              <a:t>? </a:t>
            </a:r>
            <a:r>
              <a:rPr lang="hr-HR" sz="2000" i="1" dirty="0"/>
              <a:t>Znaju li se?</a:t>
            </a:r>
          </a:p>
          <a:p>
            <a:pPr marL="0" indent="0">
              <a:buNone/>
            </a:pPr>
            <a:r>
              <a:rPr lang="hr-HR" sz="2000" b="1" dirty="0" err="1"/>
              <a:t>What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their</a:t>
            </a:r>
            <a:r>
              <a:rPr lang="hr-HR" sz="2000" b="1" dirty="0"/>
              <a:t> </a:t>
            </a:r>
            <a:r>
              <a:rPr lang="hr-HR" sz="2000" b="1" dirty="0" err="1"/>
              <a:t>relationship</a:t>
            </a:r>
            <a:r>
              <a:rPr lang="hr-HR" sz="2000" b="1" dirty="0"/>
              <a:t> </a:t>
            </a:r>
            <a:r>
              <a:rPr lang="hr-HR" sz="2000" b="1" dirty="0" err="1"/>
              <a:t>like</a:t>
            </a:r>
            <a:r>
              <a:rPr lang="hr-HR" sz="2000" b="1" dirty="0"/>
              <a:t>? </a:t>
            </a:r>
            <a:br>
              <a:rPr lang="hr-HR" sz="2000" b="1" dirty="0"/>
            </a:br>
            <a:r>
              <a:rPr lang="hr-HR" sz="2000" i="1" dirty="0"/>
              <a:t>Kakva je njihova veza?</a:t>
            </a:r>
          </a:p>
          <a:p>
            <a:pPr marL="0" indent="0">
              <a:buNone/>
            </a:pPr>
            <a:r>
              <a:rPr lang="hr-HR" sz="2000" b="1" dirty="0"/>
              <a:t>How </a:t>
            </a:r>
            <a:r>
              <a:rPr lang="hr-HR" sz="2000" b="1" dirty="0" err="1"/>
              <a:t>old</a:t>
            </a:r>
            <a:r>
              <a:rPr lang="hr-HR" sz="2000" b="1" dirty="0"/>
              <a:t> are </a:t>
            </a:r>
            <a:r>
              <a:rPr lang="hr-HR" sz="2000" b="1" dirty="0" err="1"/>
              <a:t>they</a:t>
            </a:r>
            <a:r>
              <a:rPr lang="hr-HR" sz="2000" b="1" dirty="0"/>
              <a:t>? </a:t>
            </a:r>
            <a:br>
              <a:rPr lang="hr-HR" sz="2000" b="1" dirty="0"/>
            </a:br>
            <a:r>
              <a:rPr lang="hr-HR" sz="2000" i="1" dirty="0"/>
              <a:t>Koliko su stari?</a:t>
            </a:r>
          </a:p>
        </p:txBody>
      </p:sp>
    </p:spTree>
    <p:extLst>
      <p:ext uri="{BB962C8B-B14F-4D97-AF65-F5344CB8AC3E}">
        <p14:creationId xmlns="" xmlns:p14="http://schemas.microsoft.com/office/powerpoint/2010/main" val="21779875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" y="5703"/>
            <a:ext cx="4807356" cy="684334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62" y="1968505"/>
            <a:ext cx="7400020" cy="413268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07356" y="528923"/>
            <a:ext cx="7375877" cy="63918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				</a:t>
            </a:r>
            <a:r>
              <a:rPr lang="hr-HR" sz="2000" b="1" dirty="0" err="1"/>
              <a:t>Roses</a:t>
            </a:r>
            <a:r>
              <a:rPr lang="hr-HR" sz="2000" b="1" dirty="0"/>
              <a:t> are red, </a:t>
            </a:r>
            <a:r>
              <a:rPr lang="hr-HR" sz="2000" b="1" dirty="0" err="1"/>
              <a:t>pizza</a:t>
            </a:r>
            <a:r>
              <a:rPr lang="hr-HR" sz="2000" b="1" dirty="0"/>
              <a:t>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too</a:t>
            </a:r>
            <a:r>
              <a:rPr lang="hr-HR" sz="2000" b="1" dirty="0"/>
              <a:t>, </a:t>
            </a:r>
            <a:br>
              <a:rPr lang="hr-HR" sz="2000" b="1" dirty="0"/>
            </a:br>
            <a:r>
              <a:rPr lang="hr-HR" sz="2000" b="1" dirty="0"/>
              <a:t>				I </a:t>
            </a:r>
            <a:r>
              <a:rPr lang="hr-HR" sz="2000" b="1" dirty="0" err="1"/>
              <a:t>ordered</a:t>
            </a:r>
            <a:r>
              <a:rPr lang="hr-HR" sz="2000" b="1" dirty="0"/>
              <a:t> a </a:t>
            </a:r>
            <a:r>
              <a:rPr lang="hr-HR" sz="2000" b="1" dirty="0" err="1"/>
              <a:t>large</a:t>
            </a:r>
            <a:r>
              <a:rPr lang="hr-HR" sz="2000" b="1" dirty="0"/>
              <a:t> one </a:t>
            </a:r>
            <a:r>
              <a:rPr lang="hr-HR" sz="2000" b="1" dirty="0" err="1"/>
              <a:t>and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>				</a:t>
            </a:r>
            <a:r>
              <a:rPr lang="hr-HR" sz="2000" b="1" dirty="0" err="1"/>
              <a:t>I’m</a:t>
            </a:r>
            <a:r>
              <a:rPr lang="hr-HR" sz="2000" b="1" dirty="0"/>
              <a:t> </a:t>
            </a:r>
            <a:r>
              <a:rPr lang="hr-HR" sz="2000" b="1" dirty="0" err="1"/>
              <a:t>sharing</a:t>
            </a:r>
            <a:r>
              <a:rPr lang="hr-HR" sz="2000" b="1" dirty="0"/>
              <a:t> </a:t>
            </a:r>
            <a:r>
              <a:rPr lang="hr-HR" sz="2000" b="1" dirty="0" err="1"/>
              <a:t>it</a:t>
            </a:r>
            <a:r>
              <a:rPr lang="hr-HR" sz="2000" b="1" dirty="0"/>
              <a:t> </a:t>
            </a:r>
            <a:r>
              <a:rPr lang="hr-HR" sz="2000" b="1" dirty="0" err="1"/>
              <a:t>with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.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>				</a:t>
            </a:r>
            <a:r>
              <a:rPr lang="hr-HR" sz="2000" b="1" dirty="0" err="1"/>
              <a:t>Roses</a:t>
            </a:r>
            <a:r>
              <a:rPr lang="hr-HR" sz="2000" b="1" dirty="0"/>
              <a:t> are red, </a:t>
            </a:r>
            <a:r>
              <a:rPr lang="hr-HR" sz="2000" b="1" dirty="0" err="1"/>
              <a:t>violets</a:t>
            </a:r>
            <a:r>
              <a:rPr lang="hr-HR" sz="2000" b="1" dirty="0"/>
              <a:t> are </a:t>
            </a:r>
            <a:r>
              <a:rPr lang="hr-HR" sz="2000" b="1" dirty="0" err="1"/>
              <a:t>blue</a:t>
            </a:r>
            <a:r>
              <a:rPr lang="hr-HR" sz="2000" b="1" dirty="0"/>
              <a:t>, </a:t>
            </a:r>
            <a:br>
              <a:rPr lang="hr-HR" sz="2000" b="1" dirty="0"/>
            </a:br>
            <a:r>
              <a:rPr lang="hr-HR" sz="2000" b="1" dirty="0"/>
              <a:t>				I </a:t>
            </a:r>
            <a:r>
              <a:rPr lang="hr-HR" sz="2000" b="1" dirty="0" err="1"/>
              <a:t>bet</a:t>
            </a:r>
            <a:r>
              <a:rPr lang="hr-HR" sz="2000" b="1" dirty="0"/>
              <a:t> </a:t>
            </a:r>
            <a:r>
              <a:rPr lang="hr-HR" sz="2000" b="1" dirty="0" err="1"/>
              <a:t>my</a:t>
            </a:r>
            <a:r>
              <a:rPr lang="hr-HR" sz="2000" b="1" dirty="0"/>
              <a:t> bike </a:t>
            </a:r>
            <a:r>
              <a:rPr lang="hr-HR" sz="2000" b="1" dirty="0" err="1"/>
              <a:t>is</a:t>
            </a:r>
            <a:r>
              <a:rPr lang="hr-HR" sz="2000" b="1" dirty="0"/>
              <a:t> </a:t>
            </a:r>
            <a:r>
              <a:rPr lang="hr-HR" sz="2000" b="1" dirty="0" err="1"/>
              <a:t>faster</a:t>
            </a:r>
            <a:r>
              <a:rPr lang="hr-HR" sz="2000" b="1" dirty="0"/>
              <a:t> </a:t>
            </a:r>
            <a:r>
              <a:rPr lang="hr-HR" sz="2000" b="1" dirty="0" err="1"/>
              <a:t>than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. </a:t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>				</a:t>
            </a:r>
            <a:r>
              <a:rPr lang="hr-HR" sz="2000" b="1" dirty="0" err="1"/>
              <a:t>Roses</a:t>
            </a:r>
            <a:r>
              <a:rPr lang="hr-HR" sz="2000" b="1" dirty="0"/>
              <a:t> are red, </a:t>
            </a:r>
            <a:r>
              <a:rPr lang="hr-HR" sz="2000" b="1" dirty="0" err="1"/>
              <a:t>violets</a:t>
            </a:r>
            <a:r>
              <a:rPr lang="hr-HR" sz="2000" b="1" dirty="0"/>
              <a:t> are </a:t>
            </a:r>
            <a:r>
              <a:rPr lang="hr-HR" sz="2000" b="1" dirty="0" err="1"/>
              <a:t>blue</a:t>
            </a:r>
            <a:r>
              <a:rPr lang="hr-HR" sz="2000" b="1" dirty="0"/>
              <a:t>, </a:t>
            </a:r>
            <a:br>
              <a:rPr lang="hr-HR" sz="2000" b="1" dirty="0"/>
            </a:br>
            <a:r>
              <a:rPr lang="hr-HR" sz="2000" b="1" dirty="0"/>
              <a:t>				I </a:t>
            </a:r>
            <a:r>
              <a:rPr lang="hr-HR" sz="2000" b="1" dirty="0" err="1"/>
              <a:t>bet</a:t>
            </a:r>
            <a:r>
              <a:rPr lang="hr-HR" sz="2000" b="1" dirty="0"/>
              <a:t> I </a:t>
            </a:r>
            <a:r>
              <a:rPr lang="hr-HR" sz="2000" b="1" dirty="0" err="1"/>
              <a:t>can</a:t>
            </a:r>
            <a:r>
              <a:rPr lang="hr-HR" sz="2000" b="1" dirty="0"/>
              <a:t> dance </a:t>
            </a:r>
            <a:r>
              <a:rPr lang="hr-HR" sz="2000" b="1" dirty="0" err="1"/>
              <a:t>better</a:t>
            </a:r>
            <a:r>
              <a:rPr lang="hr-HR" sz="2000" b="1" dirty="0"/>
              <a:t> </a:t>
            </a:r>
            <a:r>
              <a:rPr lang="hr-HR" sz="2000" b="1" dirty="0" err="1"/>
              <a:t>than</a:t>
            </a:r>
            <a:r>
              <a:rPr lang="hr-HR" sz="2000" b="1" dirty="0"/>
              <a:t> </a:t>
            </a:r>
            <a:r>
              <a:rPr lang="hr-HR" sz="2000" b="1" dirty="0" err="1"/>
              <a:t>you</a:t>
            </a:r>
            <a:r>
              <a:rPr lang="hr-HR" sz="2000" b="1" dirty="0"/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40782202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7" y="5703"/>
            <a:ext cx="4807356" cy="6843342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123" y="2319578"/>
            <a:ext cx="6465617" cy="256395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202441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0256D9EB-C20B-45FA-9F3D-124012366C9E}"/>
              </a:ext>
            </a:extLst>
          </p:cNvPr>
          <p:cNvSpPr txBox="1">
            <a:spLocks/>
          </p:cNvSpPr>
          <p:nvPr/>
        </p:nvSpPr>
        <p:spPr>
          <a:xfrm>
            <a:off x="4839054" y="0"/>
            <a:ext cx="6911115" cy="11597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8908869" y="596974"/>
            <a:ext cx="3218725" cy="23618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the</a:t>
            </a:r>
            <a:r>
              <a:rPr lang="hr-HR" sz="2000" b="1" dirty="0"/>
              <a:t> test to </a:t>
            </a:r>
            <a:r>
              <a:rPr lang="hr-HR" sz="2000" b="1" dirty="0" err="1"/>
              <a:t>find</a:t>
            </a:r>
            <a:r>
              <a:rPr lang="hr-HR" sz="2000" b="1" dirty="0"/>
              <a:t> </a:t>
            </a:r>
            <a:r>
              <a:rPr lang="hr-HR" sz="2000" b="1" dirty="0" err="1"/>
              <a:t>out</a:t>
            </a:r>
            <a:r>
              <a:rPr lang="hr-HR" sz="2000" b="1" dirty="0"/>
              <a:t> </a:t>
            </a:r>
            <a:r>
              <a:rPr lang="hr-HR" sz="2000" b="1" dirty="0" err="1"/>
              <a:t>if</a:t>
            </a:r>
            <a:r>
              <a:rPr lang="hr-HR" sz="2000" b="1" dirty="0"/>
              <a:t> are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easy</a:t>
            </a:r>
            <a:r>
              <a:rPr lang="hr-HR" sz="2000" b="1" dirty="0"/>
              <a:t> to </a:t>
            </a:r>
            <a:r>
              <a:rPr lang="hr-HR" sz="2000" b="1" dirty="0" err="1"/>
              <a:t>manipulate</a:t>
            </a:r>
            <a:r>
              <a:rPr lang="en-US" sz="2000" b="1" dirty="0"/>
              <a:t>.</a:t>
            </a:r>
            <a:r>
              <a:rPr lang="hr-HR" sz="2000" b="1" dirty="0"/>
              <a:t/>
            </a:r>
            <a:br>
              <a:rPr lang="hr-HR" sz="2000" b="1" dirty="0"/>
            </a:br>
            <a:endParaRPr lang="hr-HR" sz="2000" i="1" dirty="0"/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4B2349A6-8903-43C1-9216-2DE1B381E62F}"/>
              </a:ext>
            </a:extLst>
          </p:cNvPr>
          <p:cNvSpPr txBox="1">
            <a:spLocks/>
          </p:cNvSpPr>
          <p:nvPr/>
        </p:nvSpPr>
        <p:spPr>
          <a:xfrm>
            <a:off x="1" y="35578"/>
            <a:ext cx="4839054" cy="685735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Are you easy to</a:t>
            </a:r>
            <a:r>
              <a:rPr lang="hr-HR" sz="2000" b="1" dirty="0"/>
              <a:t> </a:t>
            </a:r>
            <a:r>
              <a:rPr lang="en-US" sz="2000" b="1" dirty="0"/>
              <a:t>manipulate?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hr-HR" sz="2000" i="1" dirty="0"/>
              <a:t>Mogu li ljudi tobom lako manipulirati?</a:t>
            </a:r>
          </a:p>
          <a:p>
            <a:pPr marL="0" indent="0">
              <a:buNone/>
            </a:pPr>
            <a:r>
              <a:rPr lang="hr-HR" sz="2000" b="1" dirty="0"/>
              <a:t>RELATIONSHIPS</a:t>
            </a:r>
            <a:br>
              <a:rPr lang="hr-HR" sz="2000" b="1" dirty="0"/>
            </a:br>
            <a:r>
              <a:rPr lang="hr-HR" sz="2000" b="1" dirty="0"/>
              <a:t>- </a:t>
            </a:r>
            <a:r>
              <a:rPr lang="hr-HR" sz="2000" i="1" dirty="0"/>
              <a:t>veze, odnosi među ljudima</a:t>
            </a:r>
          </a:p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know</a:t>
            </a:r>
            <a:r>
              <a:rPr lang="hr-HR" sz="2000" b="1" dirty="0"/>
              <a:t>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meaning</a:t>
            </a:r>
            <a:r>
              <a:rPr lang="hr-HR" sz="2000" b="1" dirty="0"/>
              <a:t> </a:t>
            </a:r>
            <a:r>
              <a:rPr lang="hr-HR" sz="2000" b="1" dirty="0" err="1"/>
              <a:t>of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expressions</a:t>
            </a:r>
            <a:r>
              <a:rPr lang="hr-HR" sz="2000" b="1" dirty="0"/>
              <a:t>?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>Prepoznaješ li značenje ovih izraza?</a:t>
            </a:r>
          </a:p>
          <a:p>
            <a:pPr marL="0" indent="0">
              <a:buNone/>
            </a:pPr>
            <a:r>
              <a:rPr lang="hr-HR" sz="2000" b="1" dirty="0"/>
              <a:t>n</a:t>
            </a:r>
            <a:r>
              <a:rPr lang="en-US" sz="2000" b="1" dirty="0" err="1"/>
              <a:t>itpicking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invading</a:t>
            </a:r>
          </a:p>
          <a:p>
            <a:pPr marL="0" indent="0">
              <a:buNone/>
            </a:pPr>
            <a:r>
              <a:rPr lang="hr-HR" sz="2000" b="1" dirty="0"/>
              <a:t>s</a:t>
            </a:r>
            <a:r>
              <a:rPr lang="en-US" sz="2000" b="1" dirty="0" err="1"/>
              <a:t>tereotyping</a:t>
            </a: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a</a:t>
            </a:r>
            <a:r>
              <a:rPr lang="en-US" sz="2000" b="1" dirty="0" err="1"/>
              <a:t>pologizing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a tantrum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to submit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asap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(as soon as possible)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to be</a:t>
            </a:r>
            <a:r>
              <a:rPr lang="hr-HR" sz="2000" b="1" dirty="0"/>
              <a:t> </a:t>
            </a:r>
            <a:r>
              <a:rPr lang="en-US" sz="2000" b="1" dirty="0"/>
              <a:t>soft-hearted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to be worthy of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someone’s attention</a:t>
            </a:r>
          </a:p>
          <a:p>
            <a:pPr marL="0" indent="0">
              <a:buNone/>
            </a:pPr>
            <a:r>
              <a:rPr lang="en-US" sz="2000" b="1" dirty="0"/>
              <a:t>to stand up to </a:t>
            </a:r>
            <a:r>
              <a:rPr lang="hr-HR" sz="2000" b="1" dirty="0"/>
              <a:t/>
            </a:r>
            <a:br>
              <a:rPr lang="hr-HR" sz="2000" b="1" dirty="0"/>
            </a:br>
            <a:r>
              <a:rPr lang="en-US" sz="2000" b="1" dirty="0"/>
              <a:t>someone</a:t>
            </a:r>
            <a:endParaRPr lang="hr-HR" sz="2000" b="1" dirty="0"/>
          </a:p>
          <a:p>
            <a:pPr marL="0" indent="0">
              <a:buNone/>
            </a:pPr>
            <a:r>
              <a:rPr lang="en-US" sz="2000" b="1" dirty="0"/>
              <a:t>being suspicious</a:t>
            </a:r>
            <a:endParaRPr lang="hr-HR" sz="2000" b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A3B0F949-2805-4B8E-932B-15CB682A16FE}"/>
              </a:ext>
            </a:extLst>
          </p:cNvPr>
          <p:cNvSpPr txBox="1">
            <a:spLocks/>
          </p:cNvSpPr>
          <p:nvPr/>
        </p:nvSpPr>
        <p:spPr>
          <a:xfrm>
            <a:off x="2222555" y="2018022"/>
            <a:ext cx="7094284" cy="491048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1900" i="1" dirty="0"/>
              <a:t>cjepidlačenje</a:t>
            </a:r>
          </a:p>
          <a:p>
            <a:pPr marL="0" indent="0">
              <a:buNone/>
            </a:pPr>
            <a:r>
              <a:rPr lang="hr-HR" sz="1900" i="1" dirty="0"/>
              <a:t>napadati</a:t>
            </a:r>
          </a:p>
          <a:p>
            <a:pPr marL="0" indent="0">
              <a:buNone/>
            </a:pPr>
            <a:r>
              <a:rPr lang="hr-HR" sz="1900" i="1" dirty="0"/>
              <a:t>stvarati stereotipe</a:t>
            </a:r>
          </a:p>
          <a:p>
            <a:pPr marL="0" indent="0">
              <a:buNone/>
            </a:pPr>
            <a:r>
              <a:rPr lang="hr-HR" sz="1900" i="1" dirty="0"/>
              <a:t>ispričavati se</a:t>
            </a:r>
          </a:p>
          <a:p>
            <a:pPr marL="0" indent="0">
              <a:buNone/>
            </a:pPr>
            <a:r>
              <a:rPr lang="hr-HR" sz="1900" i="1" dirty="0"/>
              <a:t>ispad gnjeva</a:t>
            </a:r>
          </a:p>
          <a:p>
            <a:pPr marL="0" indent="0">
              <a:buNone/>
            </a:pPr>
            <a:r>
              <a:rPr lang="hr-HR" sz="1900" i="1" dirty="0"/>
              <a:t>predati</a:t>
            </a:r>
          </a:p>
          <a:p>
            <a:pPr marL="0" indent="0">
              <a:buNone/>
            </a:pPr>
            <a:r>
              <a:rPr lang="hr-HR" sz="1900" i="1" dirty="0"/>
              <a:t>čim prije;</a:t>
            </a:r>
            <a:br>
              <a:rPr lang="hr-HR" sz="1900" i="1" dirty="0"/>
            </a:br>
            <a:r>
              <a:rPr lang="hr-HR" sz="1900" i="1" dirty="0"/>
              <a:t>odmah, istog trena</a:t>
            </a:r>
          </a:p>
          <a:p>
            <a:pPr marL="0" indent="0">
              <a:buNone/>
            </a:pPr>
            <a:r>
              <a:rPr lang="hr-HR" sz="1900" i="1" dirty="0"/>
              <a:t>biti mekog srca</a:t>
            </a:r>
          </a:p>
          <a:p>
            <a:pPr marL="0" indent="0">
              <a:buNone/>
            </a:pPr>
            <a:r>
              <a:rPr lang="hr-HR" sz="1900" i="1" dirty="0"/>
              <a:t>biti vrijedan</a:t>
            </a:r>
            <a:br>
              <a:rPr lang="hr-HR" sz="1900" i="1" dirty="0"/>
            </a:br>
            <a:r>
              <a:rPr lang="hr-HR" sz="1900" i="1" dirty="0"/>
              <a:t>nečije pažnje</a:t>
            </a:r>
          </a:p>
          <a:p>
            <a:pPr marL="0" indent="0">
              <a:buNone/>
            </a:pPr>
            <a:r>
              <a:rPr lang="hr-HR" sz="1900" i="1" dirty="0"/>
              <a:t>usprotiviti se</a:t>
            </a:r>
            <a:br>
              <a:rPr lang="hr-HR" sz="1900" i="1" dirty="0"/>
            </a:br>
            <a:r>
              <a:rPr lang="hr-HR" sz="1900" i="1" dirty="0"/>
              <a:t>nekome</a:t>
            </a:r>
          </a:p>
          <a:p>
            <a:pPr marL="0" indent="0">
              <a:buNone/>
            </a:pPr>
            <a:r>
              <a:rPr lang="hr-HR" sz="1900" i="1" dirty="0"/>
              <a:t>biti sumnjičav </a:t>
            </a:r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</p:txBody>
      </p:sp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" y="5663"/>
            <a:ext cx="4839053" cy="6852619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67" y="596974"/>
            <a:ext cx="8317324" cy="592555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68418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build="p"/>
      <p:bldP spid="10" grpId="0" build="p"/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857196" cy="6875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88" y="706296"/>
            <a:ext cx="10555178" cy="550890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01950" y="12612"/>
            <a:ext cx="7390049" cy="72308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 err="1"/>
              <a:t>Check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answers</a:t>
            </a:r>
            <a:r>
              <a:rPr lang="hr-HR" sz="2000" b="1" dirty="0"/>
              <a:t>.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i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r>
              <a:rPr lang="hr-HR" sz="2000" b="1" dirty="0"/>
              <a:t>Do </a:t>
            </a:r>
            <a:r>
              <a:rPr lang="hr-HR" sz="2000" b="1" dirty="0" err="1"/>
              <a:t>you</a:t>
            </a:r>
            <a:r>
              <a:rPr lang="hr-HR" sz="2000" b="1" dirty="0"/>
              <a:t> </a:t>
            </a:r>
            <a:r>
              <a:rPr lang="hr-HR" sz="2000" b="1" dirty="0" err="1"/>
              <a:t>agree</a:t>
            </a:r>
            <a:r>
              <a:rPr lang="hr-HR" sz="2000" b="1" dirty="0"/>
              <a:t> </a:t>
            </a:r>
            <a:r>
              <a:rPr lang="hr-HR" sz="2000" b="1" dirty="0" err="1"/>
              <a:t>with</a:t>
            </a:r>
            <a:r>
              <a:rPr lang="hr-HR" sz="2000" b="1" dirty="0"/>
              <a:t> </a:t>
            </a:r>
            <a:r>
              <a:rPr lang="hr-HR" sz="2000" b="1" dirty="0" err="1"/>
              <a:t>your</a:t>
            </a:r>
            <a:r>
              <a:rPr lang="hr-HR" sz="2000" b="1" dirty="0"/>
              <a:t> </a:t>
            </a:r>
            <a:r>
              <a:rPr lang="hr-HR" sz="2000" b="1" dirty="0" err="1"/>
              <a:t>results</a:t>
            </a:r>
            <a:r>
              <a:rPr lang="hr-HR" sz="2000" b="1" dirty="0"/>
              <a:t>? </a:t>
            </a:r>
            <a:r>
              <a:rPr lang="hr-HR" sz="2000" b="1" dirty="0" err="1"/>
              <a:t>Why</a:t>
            </a:r>
            <a:r>
              <a:rPr lang="hr-HR" sz="2000" b="1" dirty="0"/>
              <a:t> (</a:t>
            </a:r>
            <a:r>
              <a:rPr lang="hr-HR" sz="2000" b="1" dirty="0" err="1"/>
              <a:t>not</a:t>
            </a:r>
            <a:r>
              <a:rPr lang="hr-HR" sz="2000" b="1" dirty="0"/>
              <a:t>)?</a:t>
            </a: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82618371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8" y="0"/>
            <a:ext cx="4828099" cy="686182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165" y="1351592"/>
            <a:ext cx="9922042" cy="5308448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50009" y="358588"/>
            <a:ext cx="7172173" cy="5270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What </a:t>
            </a:r>
            <a:r>
              <a:rPr lang="hr-HR" sz="2000" b="1" dirty="0"/>
              <a:t>are </a:t>
            </a:r>
            <a:r>
              <a:rPr lang="hr-HR" sz="2000" b="1" dirty="0" err="1"/>
              <a:t>the</a:t>
            </a:r>
            <a:r>
              <a:rPr lang="hr-HR" sz="2000" b="1" dirty="0"/>
              <a:t> </a:t>
            </a:r>
            <a:r>
              <a:rPr lang="hr-HR" sz="2000" b="1" dirty="0" err="1"/>
              <a:t>people</a:t>
            </a:r>
            <a:r>
              <a:rPr lang="hr-HR" sz="2000" b="1" dirty="0"/>
              <a:t> </a:t>
            </a:r>
            <a:r>
              <a:rPr lang="hr-HR" sz="2000" b="1" dirty="0" err="1"/>
              <a:t>doing</a:t>
            </a:r>
            <a:r>
              <a:rPr lang="hr-HR" sz="2000" b="1" dirty="0"/>
              <a:t> </a:t>
            </a:r>
            <a:r>
              <a:rPr lang="hr-HR" sz="2000" b="1" dirty="0" err="1"/>
              <a:t>by</a:t>
            </a:r>
            <a:r>
              <a:rPr lang="hr-HR" sz="2000" b="1" dirty="0"/>
              <a:t> </a:t>
            </a:r>
            <a:r>
              <a:rPr lang="hr-HR" sz="2000" b="1" dirty="0" err="1"/>
              <a:t>saying</a:t>
            </a:r>
            <a:r>
              <a:rPr lang="hr-HR" sz="2000" b="1" dirty="0"/>
              <a:t>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sentences</a:t>
            </a:r>
            <a:r>
              <a:rPr lang="hr-HR" sz="2000" b="1" dirty="0"/>
              <a:t>?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i="1" dirty="0"/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0D4D8F78-1137-4839-9CDD-50FD52D45395}"/>
              </a:ext>
            </a:extLst>
          </p:cNvPr>
          <p:cNvSpPr txBox="1">
            <a:spLocks/>
          </p:cNvSpPr>
          <p:nvPr/>
        </p:nvSpPr>
        <p:spPr>
          <a:xfrm>
            <a:off x="2172478" y="482732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FD2CA582-64E1-49A1-9517-58261CAD3DF3}"/>
              </a:ext>
            </a:extLst>
          </p:cNvPr>
          <p:cNvSpPr txBox="1">
            <a:spLocks/>
          </p:cNvSpPr>
          <p:nvPr/>
        </p:nvSpPr>
        <p:spPr>
          <a:xfrm>
            <a:off x="2188510" y="508484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0244DE87-E145-45A8-B411-9E5E39834DA7}"/>
              </a:ext>
            </a:extLst>
          </p:cNvPr>
          <p:cNvSpPr txBox="1">
            <a:spLocks/>
          </p:cNvSpPr>
          <p:nvPr/>
        </p:nvSpPr>
        <p:spPr>
          <a:xfrm>
            <a:off x="2166502" y="5562938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90E24555-A35A-4B11-89BD-09C11F1DF5A8}"/>
              </a:ext>
            </a:extLst>
          </p:cNvPr>
          <p:cNvSpPr txBox="1">
            <a:spLocks/>
          </p:cNvSpPr>
          <p:nvPr/>
        </p:nvSpPr>
        <p:spPr>
          <a:xfrm>
            <a:off x="2177955" y="4581518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zervirano mjesto sadržaja 2">
            <a:extLst>
              <a:ext uri="{FF2B5EF4-FFF2-40B4-BE49-F238E27FC236}">
                <a16:creationId xmlns="" xmlns:a16="http://schemas.microsoft.com/office/drawing/2014/main" id="{C5FC38CC-C4B6-4455-A94A-C4CB98D5E28B}"/>
              </a:ext>
            </a:extLst>
          </p:cNvPr>
          <p:cNvSpPr txBox="1">
            <a:spLocks/>
          </p:cNvSpPr>
          <p:nvPr/>
        </p:nvSpPr>
        <p:spPr>
          <a:xfrm>
            <a:off x="2177057" y="5321415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" name="Rezervirano mjesto sadržaja 2">
            <a:extLst>
              <a:ext uri="{FF2B5EF4-FFF2-40B4-BE49-F238E27FC236}">
                <a16:creationId xmlns="" xmlns:a16="http://schemas.microsoft.com/office/drawing/2014/main" id="{1218E647-1AE6-40E3-82ED-C21ED5F90C3F}"/>
              </a:ext>
            </a:extLst>
          </p:cNvPr>
          <p:cNvSpPr txBox="1">
            <a:spLocks/>
          </p:cNvSpPr>
          <p:nvPr/>
        </p:nvSpPr>
        <p:spPr>
          <a:xfrm>
            <a:off x="2177057" y="580309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" name="Rezervirano mjesto sadržaja 2">
            <a:extLst>
              <a:ext uri="{FF2B5EF4-FFF2-40B4-BE49-F238E27FC236}">
                <a16:creationId xmlns="" xmlns:a16="http://schemas.microsoft.com/office/drawing/2014/main" id="{FB6C80B8-AFC7-4FA8-BC76-D787904C8B10}"/>
              </a:ext>
            </a:extLst>
          </p:cNvPr>
          <p:cNvSpPr txBox="1">
            <a:spLocks/>
          </p:cNvSpPr>
          <p:nvPr/>
        </p:nvSpPr>
        <p:spPr>
          <a:xfrm>
            <a:off x="2164383" y="603719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ezervirano mjesto sadržaja 2">
            <a:extLst>
              <a:ext uri="{FF2B5EF4-FFF2-40B4-BE49-F238E27FC236}">
                <a16:creationId xmlns="" xmlns:a16="http://schemas.microsoft.com/office/drawing/2014/main" id="{11B06F69-FDA4-4101-A244-632CF034036D}"/>
              </a:ext>
            </a:extLst>
          </p:cNvPr>
          <p:cNvSpPr txBox="1">
            <a:spLocks/>
          </p:cNvSpPr>
          <p:nvPr/>
        </p:nvSpPr>
        <p:spPr>
          <a:xfrm>
            <a:off x="2178278" y="6282996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8</a:t>
            </a:r>
          </a:p>
        </p:txBody>
      </p:sp>
    </p:spTree>
    <p:extLst>
      <p:ext uri="{BB962C8B-B14F-4D97-AF65-F5344CB8AC3E}">
        <p14:creationId xmlns="" xmlns:p14="http://schemas.microsoft.com/office/powerpoint/2010/main" val="301201705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3"/>
            <a:ext cx="4828099" cy="6861825"/>
          </a:xfrm>
          <a:prstGeom prst="rect">
            <a:avLst/>
          </a:prstGeom>
        </p:spPr>
      </p:pic>
      <p:pic>
        <p:nvPicPr>
          <p:cNvPr id="2" name="Slika 1">
            <a:extLst>
              <a:ext uri="{FF2B5EF4-FFF2-40B4-BE49-F238E27FC236}">
                <a16:creationId xmlns="" xmlns:a16="http://schemas.microsoft.com/office/drawing/2014/main" id="{79AB126F-5218-4223-8FB3-6BD5D18FF2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494" y="1328550"/>
            <a:ext cx="9922042" cy="5264883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010AB125-9086-4261-98B4-FC5A0801347C}"/>
              </a:ext>
            </a:extLst>
          </p:cNvPr>
          <p:cNvSpPr txBox="1">
            <a:spLocks/>
          </p:cNvSpPr>
          <p:nvPr/>
        </p:nvSpPr>
        <p:spPr>
          <a:xfrm>
            <a:off x="4828099" y="44825"/>
            <a:ext cx="7172173" cy="5270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Say the sentences from exercise 3</a:t>
            </a:r>
            <a:r>
              <a:rPr lang="hr-HR" sz="2000" b="1" dirty="0"/>
              <a:t> </a:t>
            </a:r>
            <a:r>
              <a:rPr lang="en-US" sz="2000" b="1" dirty="0"/>
              <a:t>differently, to make the other person not</a:t>
            </a:r>
            <a:r>
              <a:rPr lang="hr-HR" sz="2000" b="1" dirty="0"/>
              <a:t> </a:t>
            </a:r>
            <a:r>
              <a:rPr lang="en-US" sz="2000" b="1" dirty="0"/>
              <a:t>feel embarrassed.</a:t>
            </a:r>
            <a:r>
              <a:rPr lang="hr-HR" sz="2000" dirty="0"/>
              <a:t/>
            </a:r>
            <a:br>
              <a:rPr lang="hr-HR" sz="2000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203025389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4840653" cy="6875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3" y="2963324"/>
            <a:ext cx="5586029" cy="3570615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01951" y="0"/>
            <a:ext cx="7390049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 smtClean="0"/>
              <a:t>Listen to the conversation</a:t>
            </a:r>
            <a:r>
              <a:rPr lang="hr-HR" sz="2000" b="1" dirty="0" smtClean="0"/>
              <a:t>.</a:t>
            </a:r>
            <a:r>
              <a:rPr lang="en-US" sz="2000" b="1" dirty="0" smtClean="0"/>
              <a:t> 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https://www.e-sfera.hr/dodatni-digitalni-sadrzaji/90ca172f-dd03-4574-95a6-c4617f1342f5/assets/audio/04_unit_1__lesson_5__exercises_5_7.mp3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04_Relationships_SB_p_17_ex_05">
            <a:hlinkClick r:id="" action="ppaction://media"/>
            <a:extLst>
              <a:ext uri="{FF2B5EF4-FFF2-40B4-BE49-F238E27FC236}">
                <a16:creationId xmlns="" xmlns:a16="http://schemas.microsoft.com/office/drawing/2014/main" id="{FDD1C546-17A7-4436-B48F-D0A278448D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821977" y="27196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362847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293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4840653" cy="6875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3" y="3211483"/>
            <a:ext cx="5586029" cy="3074296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40653" y="572221"/>
            <a:ext cx="7390049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Listen again and say who does this,</a:t>
            </a:r>
            <a:r>
              <a:rPr lang="hr-HR" sz="2000" b="1" dirty="0"/>
              <a:t> </a:t>
            </a:r>
            <a:r>
              <a:rPr lang="en-US" sz="2000" b="1" dirty="0"/>
              <a:t>Lucas (L) or his mother (M). Explain.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>
                <a:hlinkClick r:id="rId5"/>
              </a:rPr>
              <a:t>https://www.e-sfera.hr/dodatni-digitalni-sadrzaji/90ca172f-dd03-4574-95a6-c4617f1342f5/assets/audio/04_unit_1__lesson_5__exercises_5_7.mp3</a:t>
            </a:r>
            <a:endParaRPr lang="hr-HR" sz="2000" i="1" dirty="0"/>
          </a:p>
          <a:p>
            <a:pPr marL="0" indent="0">
              <a:buNone/>
            </a:pP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pic>
        <p:nvPicPr>
          <p:cNvPr id="2" name="04_Relationships_SB_p_17_ex_05">
            <a:hlinkClick r:id="" action="ppaction://media"/>
            <a:extLst>
              <a:ext uri="{FF2B5EF4-FFF2-40B4-BE49-F238E27FC236}">
                <a16:creationId xmlns="" xmlns:a16="http://schemas.microsoft.com/office/drawing/2014/main" id="{FDD1C546-17A7-4436-B48F-D0A278448D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426682" y="2854113"/>
            <a:ext cx="487363" cy="487363"/>
          </a:xfrm>
          <a:prstGeom prst="rect">
            <a:avLst/>
          </a:prstGeom>
        </p:spPr>
      </p:pic>
      <p:sp>
        <p:nvSpPr>
          <p:cNvPr id="6" name="Rezervirano mjesto sadržaja 2">
            <a:extLst>
              <a:ext uri="{FF2B5EF4-FFF2-40B4-BE49-F238E27FC236}">
                <a16:creationId xmlns="" xmlns:a16="http://schemas.microsoft.com/office/drawing/2014/main" id="{CA8B9CB0-7994-4857-9DC4-239CBC5B5F64}"/>
              </a:ext>
            </a:extLst>
          </p:cNvPr>
          <p:cNvSpPr txBox="1">
            <a:spLocks/>
          </p:cNvSpPr>
          <p:nvPr/>
        </p:nvSpPr>
        <p:spPr>
          <a:xfrm>
            <a:off x="6224525" y="4403847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L</a:t>
            </a:r>
          </a:p>
        </p:txBody>
      </p:sp>
      <p:sp>
        <p:nvSpPr>
          <p:cNvPr id="8" name="Rezervirano mjesto sadržaja 2">
            <a:extLst>
              <a:ext uri="{FF2B5EF4-FFF2-40B4-BE49-F238E27FC236}">
                <a16:creationId xmlns="" xmlns:a16="http://schemas.microsoft.com/office/drawing/2014/main" id="{2C41FF93-4ECF-4BB9-B66D-C793EC94BF51}"/>
              </a:ext>
            </a:extLst>
          </p:cNvPr>
          <p:cNvSpPr txBox="1">
            <a:spLocks/>
          </p:cNvSpPr>
          <p:nvPr/>
        </p:nvSpPr>
        <p:spPr>
          <a:xfrm>
            <a:off x="9666973" y="469218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9" name="Rezervirano mjesto sadržaja 2">
            <a:extLst>
              <a:ext uri="{FF2B5EF4-FFF2-40B4-BE49-F238E27FC236}">
                <a16:creationId xmlns="" xmlns:a16="http://schemas.microsoft.com/office/drawing/2014/main" id="{B6545499-81B9-4B16-BB24-F247B603117A}"/>
              </a:ext>
            </a:extLst>
          </p:cNvPr>
          <p:cNvSpPr txBox="1">
            <a:spLocks/>
          </p:cNvSpPr>
          <p:nvPr/>
        </p:nvSpPr>
        <p:spPr>
          <a:xfrm>
            <a:off x="8866254" y="4997654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0" name="Rezervirano mjesto sadržaja 2">
            <a:extLst>
              <a:ext uri="{FF2B5EF4-FFF2-40B4-BE49-F238E27FC236}">
                <a16:creationId xmlns="" xmlns:a16="http://schemas.microsoft.com/office/drawing/2014/main" id="{8BA29163-F244-4486-A9E9-555E521EF268}"/>
              </a:ext>
            </a:extLst>
          </p:cNvPr>
          <p:cNvSpPr txBox="1">
            <a:spLocks/>
          </p:cNvSpPr>
          <p:nvPr/>
        </p:nvSpPr>
        <p:spPr>
          <a:xfrm>
            <a:off x="9109935" y="5298573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1" name="Rezervirano mjesto sadržaja 2">
            <a:extLst>
              <a:ext uri="{FF2B5EF4-FFF2-40B4-BE49-F238E27FC236}">
                <a16:creationId xmlns="" xmlns:a16="http://schemas.microsoft.com/office/drawing/2014/main" id="{30E6964C-1A24-4F53-8725-B4FBC60588E2}"/>
              </a:ext>
            </a:extLst>
          </p:cNvPr>
          <p:cNvSpPr txBox="1">
            <a:spLocks/>
          </p:cNvSpPr>
          <p:nvPr/>
        </p:nvSpPr>
        <p:spPr>
          <a:xfrm>
            <a:off x="6688613" y="5889590"/>
            <a:ext cx="464669" cy="5150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hr-HR" sz="2200" i="1" dirty="0">
                <a:solidFill>
                  <a:srgbClr val="FF0000"/>
                </a:solidFill>
              </a:rPr>
              <a:t>M</a:t>
            </a:r>
          </a:p>
        </p:txBody>
      </p:sp>
    </p:spTree>
    <p:extLst>
      <p:ext uri="{BB962C8B-B14F-4D97-AF65-F5344CB8AC3E}">
        <p14:creationId xmlns="" xmlns:p14="http://schemas.microsoft.com/office/powerpoint/2010/main" val="15166311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uiExpand="1" build="p"/>
      <p:bldP spid="6" grpId="0"/>
      <p:bldP spid="8" grpId="0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4840653" cy="6875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3" y="1647063"/>
            <a:ext cx="5405053" cy="462352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40654" y="401888"/>
            <a:ext cx="5531512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/>
              <a:t>Choose a topic and do the role-play in</a:t>
            </a:r>
            <a:r>
              <a:rPr lang="hr-HR" sz="2000" b="1" dirty="0"/>
              <a:t> </a:t>
            </a:r>
            <a:r>
              <a:rPr lang="en-US" sz="2000" b="1" dirty="0"/>
              <a:t>pairs, using the expressions from the box.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</p:spTree>
    <p:extLst>
      <p:ext uri="{BB962C8B-B14F-4D97-AF65-F5344CB8AC3E}">
        <p14:creationId xmlns="" xmlns:p14="http://schemas.microsoft.com/office/powerpoint/2010/main" val="1500399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="" xmlns:a16="http://schemas.microsoft.com/office/drawing/2014/main" id="{1B2619D9-4F98-4A11-8FFE-57C7EB1F5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965"/>
            <a:ext cx="4840653" cy="6875929"/>
          </a:xfrm>
          <a:prstGeom prst="rect">
            <a:avLst/>
          </a:prstGeom>
        </p:spPr>
      </p:pic>
      <p:pic>
        <p:nvPicPr>
          <p:cNvPr id="3" name="Slika 2">
            <a:extLst>
              <a:ext uri="{FF2B5EF4-FFF2-40B4-BE49-F238E27FC236}">
                <a16:creationId xmlns="" xmlns:a16="http://schemas.microsoft.com/office/drawing/2014/main" id="{897233A6-7FF5-468E-B995-FDF8254D12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653" y="1204730"/>
            <a:ext cx="5405053" cy="3311961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zervirano mjesto sadržaja 2">
            <a:extLst>
              <a:ext uri="{FF2B5EF4-FFF2-40B4-BE49-F238E27FC236}">
                <a16:creationId xmlns="" xmlns:a16="http://schemas.microsoft.com/office/drawing/2014/main" id="{366C3C51-3EB9-400B-8A3E-D5267FAE3906}"/>
              </a:ext>
            </a:extLst>
          </p:cNvPr>
          <p:cNvSpPr txBox="1">
            <a:spLocks/>
          </p:cNvSpPr>
          <p:nvPr/>
        </p:nvSpPr>
        <p:spPr>
          <a:xfrm>
            <a:off x="4840653" y="473606"/>
            <a:ext cx="5531512" cy="396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r-HR" sz="2000" b="1" dirty="0"/>
              <a:t>Are </a:t>
            </a:r>
            <a:r>
              <a:rPr lang="hr-HR" sz="2000" b="1" dirty="0" err="1"/>
              <a:t>these</a:t>
            </a:r>
            <a:r>
              <a:rPr lang="hr-HR" sz="2000" b="1" dirty="0"/>
              <a:t> </a:t>
            </a:r>
            <a:r>
              <a:rPr lang="hr-HR" sz="2000" b="1" dirty="0" err="1"/>
              <a:t>sentences</a:t>
            </a:r>
            <a:r>
              <a:rPr lang="hr-HR" sz="2000" b="1" dirty="0"/>
              <a:t> rude or polite?</a:t>
            </a:r>
            <a:r>
              <a:rPr lang="hr-HR" sz="2000" i="1" dirty="0"/>
              <a:t/>
            </a:r>
            <a:br>
              <a:rPr lang="hr-HR" sz="2000" i="1" dirty="0"/>
            </a:br>
            <a:r>
              <a:rPr lang="hr-HR" sz="2000" i="1" dirty="0"/>
              <a:t/>
            </a:r>
            <a:br>
              <a:rPr lang="hr-HR" sz="2000" i="1" dirty="0"/>
            </a:br>
            <a:endParaRPr lang="hr-HR" sz="2000" i="1" dirty="0"/>
          </a:p>
        </p:txBody>
      </p:sp>
      <p:sp>
        <p:nvSpPr>
          <p:cNvPr id="5" name="Pravokutnik 4">
            <a:extLst>
              <a:ext uri="{FF2B5EF4-FFF2-40B4-BE49-F238E27FC236}">
                <a16:creationId xmlns="" xmlns:a16="http://schemas.microsoft.com/office/drawing/2014/main" id="{EC0D76D4-47FF-45D5-896C-42901EFB8223}"/>
              </a:ext>
            </a:extLst>
          </p:cNvPr>
          <p:cNvSpPr/>
          <p:nvPr/>
        </p:nvSpPr>
        <p:spPr>
          <a:xfrm>
            <a:off x="5009027" y="4963290"/>
            <a:ext cx="718297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000" i="1" dirty="0" err="1" smtClean="0">
                <a:solidFill>
                  <a:srgbClr val="C00000"/>
                </a:solidFill>
              </a:rPr>
              <a:t>Check</a:t>
            </a:r>
            <a:r>
              <a:rPr lang="hr-HR" sz="2000" i="1" dirty="0" smtClean="0">
                <a:solidFill>
                  <a:srgbClr val="C00000"/>
                </a:solidFill>
              </a:rPr>
              <a:t> </a:t>
            </a:r>
            <a:r>
              <a:rPr lang="hr-HR" sz="2000" i="1" dirty="0" err="1" smtClean="0">
                <a:solidFill>
                  <a:srgbClr val="C00000"/>
                </a:solidFill>
              </a:rPr>
              <a:t>the</a:t>
            </a:r>
            <a:r>
              <a:rPr lang="hr-HR" sz="2000" i="1" dirty="0" smtClean="0">
                <a:solidFill>
                  <a:srgbClr val="C00000"/>
                </a:solidFill>
              </a:rPr>
              <a:t> link to </a:t>
            </a:r>
            <a:r>
              <a:rPr lang="hr-HR" sz="2000" i="1" dirty="0" err="1" smtClean="0">
                <a:solidFill>
                  <a:srgbClr val="C00000"/>
                </a:solidFill>
              </a:rPr>
              <a:t>practice</a:t>
            </a:r>
            <a:r>
              <a:rPr lang="hr-HR" sz="2000" i="1" dirty="0">
                <a:solidFill>
                  <a:srgbClr val="C00000"/>
                </a:solidFill>
              </a:rPr>
              <a:t/>
            </a:r>
            <a:br>
              <a:rPr lang="hr-HR" sz="2000" i="1" dirty="0">
                <a:solidFill>
                  <a:srgbClr val="C00000"/>
                </a:solidFill>
              </a:rPr>
            </a:br>
            <a:r>
              <a:rPr lang="hr-HR" sz="2000" i="1" dirty="0">
                <a:solidFill>
                  <a:srgbClr val="C00000"/>
                </a:solidFill>
                <a:hlinkClick r:id="rId4"/>
              </a:rPr>
              <a:t>https://wordwall.net/play/11693/193/879</a:t>
            </a:r>
            <a:endParaRPr lang="hr-HR" sz="2000" i="1" dirty="0">
              <a:solidFill>
                <a:srgbClr val="C00000"/>
              </a:solidFill>
            </a:endParaRPr>
          </a:p>
          <a:p>
            <a:r>
              <a:rPr lang="hr-HR" sz="2000" i="1" dirty="0">
                <a:solidFill>
                  <a:srgbClr val="C00000"/>
                </a:solidFill>
                <a:hlinkClick r:id="rId5"/>
              </a:rPr>
              <a:t>https://www.bookwidgets.com/play/RB6LNRQ</a:t>
            </a:r>
            <a:endParaRPr lang="hr-HR" sz="2000" i="1" dirty="0">
              <a:solidFill>
                <a:srgbClr val="C00000"/>
              </a:solidFill>
            </a:endParaRPr>
          </a:p>
          <a:p>
            <a:endParaRPr lang="hr-HR" sz="2000" i="1" dirty="0">
              <a:solidFill>
                <a:srgbClr val="C00000"/>
              </a:solidFill>
            </a:endParaRPr>
          </a:p>
          <a:p>
            <a:endParaRPr lang="hr-HR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28581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5" grpId="0" build="p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3561</TotalTime>
  <Words>334</Words>
  <Application>Microsoft Office PowerPoint</Application>
  <PresentationFormat>Custom</PresentationFormat>
  <Paragraphs>142</Paragraphs>
  <Slides>16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Tema sustava Office</vt:lpstr>
      <vt:lpstr>UNIT 1;  All too human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NEXT OF KIN</dc:title>
  <dc:creator>Siniša Vuksan</dc:creator>
  <cp:lastModifiedBy>sk-sivos</cp:lastModifiedBy>
  <cp:revision>321</cp:revision>
  <dcterms:created xsi:type="dcterms:W3CDTF">2020-09-12T11:20:19Z</dcterms:created>
  <dcterms:modified xsi:type="dcterms:W3CDTF">2021-09-20T09:15:36Z</dcterms:modified>
</cp:coreProperties>
</file>